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notesMasterIdLst>
    <p:notesMasterId r:id="rId7"/>
  </p:notesMasterIdLst>
  <p:sldIdLst>
    <p:sldId id="414" r:id="rId3"/>
    <p:sldId id="399" r:id="rId4"/>
    <p:sldId id="410" r:id="rId5"/>
    <p:sldId id="412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68"/>
    <p:restoredTop sz="95261"/>
  </p:normalViewPr>
  <p:slideViewPr>
    <p:cSldViewPr snapToGrid="0" snapToObjects="1">
      <p:cViewPr varScale="1">
        <p:scale>
          <a:sx n="70" d="100"/>
          <a:sy n="70" d="100"/>
        </p:scale>
        <p:origin x="200" y="16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數列 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  <a:cs typeface="+mn-cs"/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工作表1!$A$2:$A$3</c:f>
              <c:strCache>
                <c:ptCount val="2"/>
                <c:pt idx="0">
                  <c:v>精神醫療機構人力</c:v>
                </c:pt>
                <c:pt idx="1">
                  <c:v>社區精神機構人力</c:v>
                </c:pt>
              </c:strCache>
            </c:strRef>
          </c:cat>
          <c:val>
            <c:numRef>
              <c:f>工作表1!$B$2:$B$3</c:f>
              <c:numCache>
                <c:formatCode>General</c:formatCode>
                <c:ptCount val="2"/>
                <c:pt idx="0">
                  <c:v>9597</c:v>
                </c:pt>
                <c:pt idx="1">
                  <c:v>1840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F6-B34F-B450-2F3630DAE80B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數列 2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  <a:cs typeface="+mn-cs"/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工作表1!$A$2:$A$3</c:f>
              <c:strCache>
                <c:ptCount val="2"/>
                <c:pt idx="0">
                  <c:v>精神醫療機構人力</c:v>
                </c:pt>
                <c:pt idx="1">
                  <c:v>社區精神機構人力</c:v>
                </c:pt>
              </c:strCache>
            </c:strRef>
          </c:cat>
          <c:val>
            <c:numRef>
              <c:f>工作表1!$C$2:$C$3</c:f>
              <c:numCache>
                <c:formatCode>General</c:formatCode>
                <c:ptCount val="2"/>
                <c:pt idx="0">
                  <c:v>725</c:v>
                </c:pt>
                <c:pt idx="1">
                  <c:v>705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F6-B34F-B450-2F3630DAE80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841846895"/>
        <c:axId val="1841570303"/>
      </c:barChart>
      <c:catAx>
        <c:axId val="18418468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pPr>
            <a:endParaRPr lang="zh-TW"/>
          </a:p>
        </c:txPr>
        <c:crossAx val="1841570303"/>
        <c:crosses val="autoZero"/>
        <c:auto val="1"/>
        <c:lblAlgn val="ctr"/>
        <c:lblOffset val="100"/>
        <c:noMultiLvlLbl val="0"/>
      </c:catAx>
      <c:valAx>
        <c:axId val="184157030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418468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Microsoft YaHei" panose="020B0503020204020204" pitchFamily="34" charset="-122"/>
          <a:ea typeface="Microsoft YaHei" panose="020B0503020204020204" pitchFamily="34" charset="-122"/>
        </a:defRPr>
      </a:pPr>
      <a:endParaRPr lang="zh-TW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63BA01-6932-5249-8307-A1ADD2EB1068}" type="datetimeFigureOut">
              <a:rPr kumimoji="1" lang="zh-TW" altLang="en-US" smtClean="0"/>
              <a:t>2020/10/8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8F97DD-401C-974A-BCDF-1D8D117DBC0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942117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TW" altLang="en-US" dirty="0"/>
              <a:t>澳洲強調社區為基礎的個案管理服務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8F97DD-401C-974A-BCDF-1D8D117DBC07}" type="slidenum">
              <a:rPr kumimoji="1" lang="zh-TW" altLang="en-US" smtClean="0"/>
              <a:t>3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934560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8F97DD-401C-974A-BCDF-1D8D117DBC07}" type="slidenum">
              <a:rPr kumimoji="1" lang="zh-TW" altLang="en-US" smtClean="0"/>
              <a:t>4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350788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D461C51-D619-9642-9402-7DF1FC66DA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E3D1C76-55B4-DD4E-B6B3-1BF3237FCA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500FFF6-B0A8-8F48-94D9-DC19A6AA9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3CB29-414F-3641-BEF6-CB873F5D0EA3}" type="datetimeFigureOut">
              <a:rPr kumimoji="1" lang="zh-TW" altLang="en-US" smtClean="0"/>
              <a:t>2020/10/8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8AB5FBA-21EF-FE48-89A7-9D1EC9087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37A46B2-89B3-E141-A729-46F4332CC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20BA8-F41E-C74F-A048-B895C9DD8782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493701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D9D48BE-B251-3546-845F-A692D3D85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8695397-236B-734F-B903-60D78A76B1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256AB79-E7B4-C348-9541-3CCB6748F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3CB29-414F-3641-BEF6-CB873F5D0EA3}" type="datetimeFigureOut">
              <a:rPr kumimoji="1" lang="zh-TW" altLang="en-US" smtClean="0"/>
              <a:t>2020/10/8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BD8B495-26A0-2E41-A84B-6EDBBE7C6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4C5E200-4365-734C-8FFC-CE4E8B90D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20BA8-F41E-C74F-A048-B895C9DD8782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736622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BE9E9C9B-91E9-A04D-BD49-77EF3F4397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CD5BD7F-AB71-134F-A02C-11B3BF2B8E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A4CCDE7-8E60-2C43-91ED-9FAF0C3CE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3CB29-414F-3641-BEF6-CB873F5D0EA3}" type="datetimeFigureOut">
              <a:rPr kumimoji="1" lang="zh-TW" altLang="en-US" smtClean="0"/>
              <a:t>2020/10/8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5B936F2-5E72-4C46-A176-3E601872F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359CA2F-EA0B-E249-941E-B60B2BB4E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20BA8-F41E-C74F-A048-B895C9DD8782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3766196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内容页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375366" y="0"/>
            <a:ext cx="140967" cy="962147"/>
            <a:chOff x="281524" y="0"/>
            <a:chExt cx="105725" cy="721610"/>
          </a:xfrm>
          <a:solidFill>
            <a:schemeClr val="accent1"/>
          </a:solidFill>
        </p:grpSpPr>
        <p:sp>
          <p:nvSpPr>
            <p:cNvPr id="5" name="矩形 4"/>
            <p:cNvSpPr/>
            <p:nvPr/>
          </p:nvSpPr>
          <p:spPr>
            <a:xfrm>
              <a:off x="281524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6" name="矩形 5"/>
            <p:cNvSpPr/>
            <p:nvPr/>
          </p:nvSpPr>
          <p:spPr>
            <a:xfrm>
              <a:off x="341530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</p:grpSp>
      <p:grpSp>
        <p:nvGrpSpPr>
          <p:cNvPr id="7" name="组合 6"/>
          <p:cNvGrpSpPr/>
          <p:nvPr userDrawn="1"/>
        </p:nvGrpSpPr>
        <p:grpSpPr>
          <a:xfrm rot="10800000">
            <a:off x="11735675" y="6617464"/>
            <a:ext cx="140967" cy="240536"/>
            <a:chOff x="281524" y="0"/>
            <a:chExt cx="105725" cy="721610"/>
          </a:xfrm>
          <a:solidFill>
            <a:schemeClr val="accent1"/>
          </a:solidFill>
        </p:grpSpPr>
        <p:sp>
          <p:nvSpPr>
            <p:cNvPr id="10" name="矩形 9"/>
            <p:cNvSpPr/>
            <p:nvPr/>
          </p:nvSpPr>
          <p:spPr>
            <a:xfrm>
              <a:off x="281524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11" name="矩形 10"/>
            <p:cNvSpPr/>
            <p:nvPr/>
          </p:nvSpPr>
          <p:spPr>
            <a:xfrm>
              <a:off x="341530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</p:grpSp>
      <p:cxnSp>
        <p:nvCxnSpPr>
          <p:cNvPr id="8" name="直接连接符 7"/>
          <p:cNvCxnSpPr/>
          <p:nvPr userDrawn="1"/>
        </p:nvCxnSpPr>
        <p:spPr>
          <a:xfrm>
            <a:off x="695400" y="908720"/>
            <a:ext cx="468052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占位符 10"/>
          <p:cNvSpPr>
            <a:spLocks noGrp="1"/>
          </p:cNvSpPr>
          <p:nvPr>
            <p:ph type="body" sz="quarter" idx="14" hasCustomPrompt="1"/>
          </p:nvPr>
        </p:nvSpPr>
        <p:spPr>
          <a:xfrm>
            <a:off x="695401" y="551397"/>
            <a:ext cx="6453645" cy="2616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1100" baseline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defRPr>
            </a:lvl1pPr>
          </a:lstStyle>
          <a:p>
            <a:pPr lvl="0"/>
            <a:r>
              <a:rPr lang="zh-CN" altLang="en-US" dirty="0"/>
              <a:t>标题数字等都可以通过点击和重新输入进行更改</a:t>
            </a:r>
          </a:p>
        </p:txBody>
      </p:sp>
      <p:sp>
        <p:nvSpPr>
          <p:cNvPr id="17" name="文本占位符 10"/>
          <p:cNvSpPr>
            <a:spLocks noGrp="1"/>
          </p:cNvSpPr>
          <p:nvPr>
            <p:ph type="body" sz="quarter" idx="15" hasCustomPrompt="1"/>
          </p:nvPr>
        </p:nvSpPr>
        <p:spPr>
          <a:xfrm>
            <a:off x="695402" y="57750"/>
            <a:ext cx="7928834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3200" baseline="0">
                <a:latin typeface="+mj-lt"/>
              </a:defRPr>
            </a:lvl1pPr>
          </a:lstStyle>
          <a:p>
            <a:pPr lvl="0"/>
            <a:r>
              <a:rPr lang="en-US" altLang="zh-CN" dirty="0"/>
              <a:t>Add the Text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80651495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685800" y="320051"/>
            <a:ext cx="10820400" cy="1849993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15" tIns="60957" rIns="121915" bIns="60957" rtlCol="0" anchor="ctr"/>
          <a:lstStyle/>
          <a:p>
            <a:pPr algn="ctr" defTabSz="609555"/>
            <a:endParaRPr kumimoji="1" lang="zh-CN" altLang="en-US" sz="2400">
              <a:solidFill>
                <a:srgbClr val="FFFFFF"/>
              </a:solidFill>
            </a:endParaRPr>
          </a:p>
        </p:txBody>
      </p:sp>
      <p:sp>
        <p:nvSpPr>
          <p:cNvPr id="4" name="椭圆 3"/>
          <p:cNvSpPr/>
          <p:nvPr userDrawn="1"/>
        </p:nvSpPr>
        <p:spPr>
          <a:xfrm>
            <a:off x="5084655" y="233704"/>
            <a:ext cx="2022689" cy="2022689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15" tIns="60957" rIns="121915" bIns="60957" rtlCol="0" anchor="ctr"/>
          <a:lstStyle/>
          <a:p>
            <a:pPr algn="ctr" defTabSz="609555"/>
            <a:endParaRPr kumimoji="1" lang="zh-CN" altLang="en-US" sz="2400">
              <a:solidFill>
                <a:srgbClr val="FFFFFF"/>
              </a:solidFill>
              <a:cs typeface="+mn-ea"/>
              <a:sym typeface="+mn-lt"/>
            </a:endParaRPr>
          </a:p>
        </p:txBody>
      </p:sp>
      <p:grpSp>
        <p:nvGrpSpPr>
          <p:cNvPr id="7" name="组合 6"/>
          <p:cNvGrpSpPr/>
          <p:nvPr userDrawn="1"/>
        </p:nvGrpSpPr>
        <p:grpSpPr>
          <a:xfrm>
            <a:off x="5369193" y="540109"/>
            <a:ext cx="1404200" cy="1422280"/>
            <a:chOff x="2711450" y="860425"/>
            <a:chExt cx="739775" cy="749300"/>
          </a:xfrm>
          <a:solidFill>
            <a:schemeClr val="bg1"/>
          </a:solidFill>
        </p:grpSpPr>
        <p:sp>
          <p:nvSpPr>
            <p:cNvPr id="8" name="Freeform 62"/>
            <p:cNvSpPr>
              <a:spLocks/>
            </p:cNvSpPr>
            <p:nvPr/>
          </p:nvSpPr>
          <p:spPr bwMode="auto">
            <a:xfrm>
              <a:off x="3257550" y="1339850"/>
              <a:ext cx="120650" cy="111125"/>
            </a:xfrm>
            <a:custGeom>
              <a:avLst/>
              <a:gdLst/>
              <a:ahLst/>
              <a:cxnLst>
                <a:cxn ang="0">
                  <a:pos x="42" y="8"/>
                </a:cxn>
                <a:cxn ang="0">
                  <a:pos x="42" y="8"/>
                </a:cxn>
                <a:cxn ang="0">
                  <a:pos x="36" y="22"/>
                </a:cxn>
                <a:cxn ang="0">
                  <a:pos x="26" y="34"/>
                </a:cxn>
                <a:cxn ang="0">
                  <a:pos x="18" y="46"/>
                </a:cxn>
                <a:cxn ang="0">
                  <a:pos x="6" y="56"/>
                </a:cxn>
                <a:cxn ang="0">
                  <a:pos x="0" y="62"/>
                </a:cxn>
                <a:cxn ang="0">
                  <a:pos x="76" y="70"/>
                </a:cxn>
                <a:cxn ang="0">
                  <a:pos x="46" y="0"/>
                </a:cxn>
                <a:cxn ang="0">
                  <a:pos x="42" y="8"/>
                </a:cxn>
              </a:cxnLst>
              <a:rect l="0" t="0" r="r" b="b"/>
              <a:pathLst>
                <a:path w="76" h="70">
                  <a:moveTo>
                    <a:pt x="42" y="8"/>
                  </a:moveTo>
                  <a:lnTo>
                    <a:pt x="42" y="8"/>
                  </a:lnTo>
                  <a:lnTo>
                    <a:pt x="36" y="22"/>
                  </a:lnTo>
                  <a:lnTo>
                    <a:pt x="26" y="34"/>
                  </a:lnTo>
                  <a:lnTo>
                    <a:pt x="18" y="46"/>
                  </a:lnTo>
                  <a:lnTo>
                    <a:pt x="6" y="56"/>
                  </a:lnTo>
                  <a:lnTo>
                    <a:pt x="0" y="62"/>
                  </a:lnTo>
                  <a:lnTo>
                    <a:pt x="76" y="70"/>
                  </a:lnTo>
                  <a:lnTo>
                    <a:pt x="46" y="0"/>
                  </a:lnTo>
                  <a:lnTo>
                    <a:pt x="42" y="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Freeform 63"/>
            <p:cNvSpPr>
              <a:spLocks/>
            </p:cNvSpPr>
            <p:nvPr/>
          </p:nvSpPr>
          <p:spPr bwMode="auto">
            <a:xfrm>
              <a:off x="3105150" y="885825"/>
              <a:ext cx="117475" cy="117475"/>
            </a:xfrm>
            <a:custGeom>
              <a:avLst/>
              <a:gdLst/>
              <a:ahLst/>
              <a:cxnLst>
                <a:cxn ang="0">
                  <a:pos x="8" y="50"/>
                </a:cxn>
                <a:cxn ang="0">
                  <a:pos x="8" y="50"/>
                </a:cxn>
                <a:cxn ang="0">
                  <a:pos x="24" y="54"/>
                </a:cxn>
                <a:cxn ang="0">
                  <a:pos x="38" y="58"/>
                </a:cxn>
                <a:cxn ang="0">
                  <a:pos x="52" y="62"/>
                </a:cxn>
                <a:cxn ang="0">
                  <a:pos x="66" y="70"/>
                </a:cxn>
                <a:cxn ang="0">
                  <a:pos x="74" y="74"/>
                </a:cxn>
                <a:cxn ang="0">
                  <a:pos x="56" y="0"/>
                </a:cxn>
                <a:cxn ang="0">
                  <a:pos x="0" y="50"/>
                </a:cxn>
                <a:cxn ang="0">
                  <a:pos x="8" y="50"/>
                </a:cxn>
              </a:cxnLst>
              <a:rect l="0" t="0" r="r" b="b"/>
              <a:pathLst>
                <a:path w="74" h="74">
                  <a:moveTo>
                    <a:pt x="8" y="50"/>
                  </a:moveTo>
                  <a:lnTo>
                    <a:pt x="8" y="50"/>
                  </a:lnTo>
                  <a:lnTo>
                    <a:pt x="24" y="54"/>
                  </a:lnTo>
                  <a:lnTo>
                    <a:pt x="38" y="58"/>
                  </a:lnTo>
                  <a:lnTo>
                    <a:pt x="52" y="62"/>
                  </a:lnTo>
                  <a:lnTo>
                    <a:pt x="66" y="70"/>
                  </a:lnTo>
                  <a:lnTo>
                    <a:pt x="74" y="74"/>
                  </a:lnTo>
                  <a:lnTo>
                    <a:pt x="56" y="0"/>
                  </a:lnTo>
                  <a:lnTo>
                    <a:pt x="0" y="50"/>
                  </a:lnTo>
                  <a:lnTo>
                    <a:pt x="8" y="5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Freeform 64"/>
            <p:cNvSpPr>
              <a:spLocks/>
            </p:cNvSpPr>
            <p:nvPr/>
          </p:nvSpPr>
          <p:spPr bwMode="auto">
            <a:xfrm>
              <a:off x="2940050" y="885825"/>
              <a:ext cx="117475" cy="117475"/>
            </a:xfrm>
            <a:custGeom>
              <a:avLst/>
              <a:gdLst/>
              <a:ahLst/>
              <a:cxnLst>
                <a:cxn ang="0">
                  <a:pos x="66" y="50"/>
                </a:cxn>
                <a:cxn ang="0">
                  <a:pos x="74" y="50"/>
                </a:cxn>
                <a:cxn ang="0">
                  <a:pos x="18" y="0"/>
                </a:cxn>
                <a:cxn ang="0">
                  <a:pos x="0" y="74"/>
                </a:cxn>
                <a:cxn ang="0">
                  <a:pos x="8" y="70"/>
                </a:cxn>
                <a:cxn ang="0">
                  <a:pos x="8" y="70"/>
                </a:cxn>
                <a:cxn ang="0">
                  <a:pos x="22" y="62"/>
                </a:cxn>
                <a:cxn ang="0">
                  <a:pos x="36" y="58"/>
                </a:cxn>
                <a:cxn ang="0">
                  <a:pos x="52" y="54"/>
                </a:cxn>
                <a:cxn ang="0">
                  <a:pos x="66" y="50"/>
                </a:cxn>
                <a:cxn ang="0">
                  <a:pos x="66" y="50"/>
                </a:cxn>
              </a:cxnLst>
              <a:rect l="0" t="0" r="r" b="b"/>
              <a:pathLst>
                <a:path w="74" h="74">
                  <a:moveTo>
                    <a:pt x="66" y="50"/>
                  </a:moveTo>
                  <a:lnTo>
                    <a:pt x="74" y="50"/>
                  </a:lnTo>
                  <a:lnTo>
                    <a:pt x="18" y="0"/>
                  </a:lnTo>
                  <a:lnTo>
                    <a:pt x="0" y="74"/>
                  </a:lnTo>
                  <a:lnTo>
                    <a:pt x="8" y="70"/>
                  </a:lnTo>
                  <a:lnTo>
                    <a:pt x="8" y="70"/>
                  </a:lnTo>
                  <a:lnTo>
                    <a:pt x="22" y="62"/>
                  </a:lnTo>
                  <a:lnTo>
                    <a:pt x="36" y="58"/>
                  </a:lnTo>
                  <a:lnTo>
                    <a:pt x="52" y="54"/>
                  </a:lnTo>
                  <a:lnTo>
                    <a:pt x="66" y="50"/>
                  </a:lnTo>
                  <a:lnTo>
                    <a:pt x="66" y="5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" name="Freeform 65"/>
            <p:cNvSpPr>
              <a:spLocks/>
            </p:cNvSpPr>
            <p:nvPr/>
          </p:nvSpPr>
          <p:spPr bwMode="auto">
            <a:xfrm>
              <a:off x="2940050" y="1466850"/>
              <a:ext cx="117475" cy="114300"/>
            </a:xfrm>
            <a:custGeom>
              <a:avLst/>
              <a:gdLst/>
              <a:ahLst/>
              <a:cxnLst>
                <a:cxn ang="0">
                  <a:pos x="66" y="22"/>
                </a:cxn>
                <a:cxn ang="0">
                  <a:pos x="66" y="22"/>
                </a:cxn>
                <a:cxn ang="0">
                  <a:pos x="52" y="20"/>
                </a:cxn>
                <a:cxn ang="0">
                  <a:pos x="36" y="16"/>
                </a:cxn>
                <a:cxn ang="0">
                  <a:pos x="22" y="10"/>
                </a:cxn>
                <a:cxn ang="0">
                  <a:pos x="8" y="4"/>
                </a:cxn>
                <a:cxn ang="0">
                  <a:pos x="0" y="0"/>
                </a:cxn>
                <a:cxn ang="0">
                  <a:pos x="18" y="72"/>
                </a:cxn>
                <a:cxn ang="0">
                  <a:pos x="74" y="24"/>
                </a:cxn>
                <a:cxn ang="0">
                  <a:pos x="66" y="22"/>
                </a:cxn>
              </a:cxnLst>
              <a:rect l="0" t="0" r="r" b="b"/>
              <a:pathLst>
                <a:path w="74" h="72">
                  <a:moveTo>
                    <a:pt x="66" y="22"/>
                  </a:moveTo>
                  <a:lnTo>
                    <a:pt x="66" y="22"/>
                  </a:lnTo>
                  <a:lnTo>
                    <a:pt x="52" y="20"/>
                  </a:lnTo>
                  <a:lnTo>
                    <a:pt x="36" y="16"/>
                  </a:lnTo>
                  <a:lnTo>
                    <a:pt x="22" y="10"/>
                  </a:lnTo>
                  <a:lnTo>
                    <a:pt x="8" y="4"/>
                  </a:lnTo>
                  <a:lnTo>
                    <a:pt x="0" y="0"/>
                  </a:lnTo>
                  <a:lnTo>
                    <a:pt x="18" y="72"/>
                  </a:lnTo>
                  <a:lnTo>
                    <a:pt x="74" y="24"/>
                  </a:lnTo>
                  <a:lnTo>
                    <a:pt x="66" y="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Freeform 66"/>
            <p:cNvSpPr>
              <a:spLocks/>
            </p:cNvSpPr>
            <p:nvPr/>
          </p:nvSpPr>
          <p:spPr bwMode="auto">
            <a:xfrm>
              <a:off x="2714625" y="1171575"/>
              <a:ext cx="104775" cy="12382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0" y="40"/>
                </a:cxn>
                <a:cxn ang="0">
                  <a:pos x="66" y="78"/>
                </a:cxn>
                <a:cxn ang="0">
                  <a:pos x="64" y="70"/>
                </a:cxn>
                <a:cxn ang="0">
                  <a:pos x="64" y="70"/>
                </a:cxn>
                <a:cxn ang="0">
                  <a:pos x="62" y="54"/>
                </a:cxn>
                <a:cxn ang="0">
                  <a:pos x="60" y="40"/>
                </a:cxn>
                <a:cxn ang="0">
                  <a:pos x="60" y="40"/>
                </a:cxn>
                <a:cxn ang="0">
                  <a:pos x="62" y="24"/>
                </a:cxn>
                <a:cxn ang="0">
                  <a:pos x="64" y="10"/>
                </a:cxn>
                <a:cxn ang="0">
                  <a:pos x="66" y="0"/>
                </a:cxn>
              </a:cxnLst>
              <a:rect l="0" t="0" r="r" b="b"/>
              <a:pathLst>
                <a:path w="66" h="78">
                  <a:moveTo>
                    <a:pt x="66" y="0"/>
                  </a:moveTo>
                  <a:lnTo>
                    <a:pt x="0" y="40"/>
                  </a:lnTo>
                  <a:lnTo>
                    <a:pt x="66" y="78"/>
                  </a:lnTo>
                  <a:lnTo>
                    <a:pt x="64" y="70"/>
                  </a:lnTo>
                  <a:lnTo>
                    <a:pt x="64" y="70"/>
                  </a:lnTo>
                  <a:lnTo>
                    <a:pt x="62" y="54"/>
                  </a:lnTo>
                  <a:lnTo>
                    <a:pt x="60" y="40"/>
                  </a:lnTo>
                  <a:lnTo>
                    <a:pt x="60" y="40"/>
                  </a:lnTo>
                  <a:lnTo>
                    <a:pt x="62" y="24"/>
                  </a:lnTo>
                  <a:lnTo>
                    <a:pt x="64" y="10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Freeform 67"/>
            <p:cNvSpPr>
              <a:spLocks/>
            </p:cNvSpPr>
            <p:nvPr/>
          </p:nvSpPr>
          <p:spPr bwMode="auto">
            <a:xfrm>
              <a:off x="3105150" y="1466850"/>
              <a:ext cx="117475" cy="117475"/>
            </a:xfrm>
            <a:custGeom>
              <a:avLst/>
              <a:gdLst/>
              <a:ahLst/>
              <a:cxnLst>
                <a:cxn ang="0">
                  <a:pos x="8" y="22"/>
                </a:cxn>
                <a:cxn ang="0">
                  <a:pos x="0" y="24"/>
                </a:cxn>
                <a:cxn ang="0">
                  <a:pos x="56" y="74"/>
                </a:cxn>
                <a:cxn ang="0">
                  <a:pos x="74" y="0"/>
                </a:cxn>
                <a:cxn ang="0">
                  <a:pos x="66" y="4"/>
                </a:cxn>
                <a:cxn ang="0">
                  <a:pos x="66" y="4"/>
                </a:cxn>
                <a:cxn ang="0">
                  <a:pos x="52" y="10"/>
                </a:cxn>
                <a:cxn ang="0">
                  <a:pos x="38" y="16"/>
                </a:cxn>
                <a:cxn ang="0">
                  <a:pos x="24" y="20"/>
                </a:cxn>
                <a:cxn ang="0">
                  <a:pos x="8" y="22"/>
                </a:cxn>
                <a:cxn ang="0">
                  <a:pos x="8" y="22"/>
                </a:cxn>
              </a:cxnLst>
              <a:rect l="0" t="0" r="r" b="b"/>
              <a:pathLst>
                <a:path w="74" h="74">
                  <a:moveTo>
                    <a:pt x="8" y="22"/>
                  </a:moveTo>
                  <a:lnTo>
                    <a:pt x="0" y="24"/>
                  </a:lnTo>
                  <a:lnTo>
                    <a:pt x="56" y="74"/>
                  </a:lnTo>
                  <a:lnTo>
                    <a:pt x="74" y="0"/>
                  </a:lnTo>
                  <a:lnTo>
                    <a:pt x="66" y="4"/>
                  </a:lnTo>
                  <a:lnTo>
                    <a:pt x="66" y="4"/>
                  </a:lnTo>
                  <a:lnTo>
                    <a:pt x="52" y="10"/>
                  </a:lnTo>
                  <a:lnTo>
                    <a:pt x="38" y="16"/>
                  </a:lnTo>
                  <a:lnTo>
                    <a:pt x="24" y="20"/>
                  </a:lnTo>
                  <a:lnTo>
                    <a:pt x="8" y="22"/>
                  </a:lnTo>
                  <a:lnTo>
                    <a:pt x="8" y="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Freeform 68"/>
            <p:cNvSpPr>
              <a:spLocks/>
            </p:cNvSpPr>
            <p:nvPr/>
          </p:nvSpPr>
          <p:spPr bwMode="auto">
            <a:xfrm>
              <a:off x="2784475" y="1019175"/>
              <a:ext cx="120650" cy="111125"/>
            </a:xfrm>
            <a:custGeom>
              <a:avLst/>
              <a:gdLst/>
              <a:ahLst/>
              <a:cxnLst>
                <a:cxn ang="0">
                  <a:pos x="34" y="62"/>
                </a:cxn>
                <a:cxn ang="0">
                  <a:pos x="34" y="62"/>
                </a:cxn>
                <a:cxn ang="0">
                  <a:pos x="42" y="48"/>
                </a:cxn>
                <a:cxn ang="0">
                  <a:pos x="50" y="36"/>
                </a:cxn>
                <a:cxn ang="0">
                  <a:pos x="58" y="24"/>
                </a:cxn>
                <a:cxn ang="0">
                  <a:pos x="70" y="12"/>
                </a:cxn>
                <a:cxn ang="0">
                  <a:pos x="76" y="6"/>
                </a:cxn>
                <a:cxn ang="0">
                  <a:pos x="0" y="0"/>
                </a:cxn>
                <a:cxn ang="0">
                  <a:pos x="30" y="70"/>
                </a:cxn>
                <a:cxn ang="0">
                  <a:pos x="34" y="62"/>
                </a:cxn>
              </a:cxnLst>
              <a:rect l="0" t="0" r="r" b="b"/>
              <a:pathLst>
                <a:path w="76" h="70">
                  <a:moveTo>
                    <a:pt x="34" y="62"/>
                  </a:moveTo>
                  <a:lnTo>
                    <a:pt x="34" y="62"/>
                  </a:lnTo>
                  <a:lnTo>
                    <a:pt x="42" y="48"/>
                  </a:lnTo>
                  <a:lnTo>
                    <a:pt x="50" y="36"/>
                  </a:lnTo>
                  <a:lnTo>
                    <a:pt x="58" y="24"/>
                  </a:lnTo>
                  <a:lnTo>
                    <a:pt x="70" y="12"/>
                  </a:lnTo>
                  <a:lnTo>
                    <a:pt x="76" y="6"/>
                  </a:lnTo>
                  <a:lnTo>
                    <a:pt x="0" y="0"/>
                  </a:lnTo>
                  <a:lnTo>
                    <a:pt x="30" y="70"/>
                  </a:lnTo>
                  <a:lnTo>
                    <a:pt x="34" y="6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Freeform 69"/>
            <p:cNvSpPr>
              <a:spLocks/>
            </p:cNvSpPr>
            <p:nvPr/>
          </p:nvSpPr>
          <p:spPr bwMode="auto">
            <a:xfrm>
              <a:off x="2784475" y="1339850"/>
              <a:ext cx="120650" cy="111125"/>
            </a:xfrm>
            <a:custGeom>
              <a:avLst/>
              <a:gdLst/>
              <a:ahLst/>
              <a:cxnLst>
                <a:cxn ang="0">
                  <a:pos x="70" y="56"/>
                </a:cxn>
                <a:cxn ang="0">
                  <a:pos x="70" y="56"/>
                </a:cxn>
                <a:cxn ang="0">
                  <a:pos x="58" y="46"/>
                </a:cxn>
                <a:cxn ang="0">
                  <a:pos x="50" y="34"/>
                </a:cxn>
                <a:cxn ang="0">
                  <a:pos x="42" y="22"/>
                </a:cxn>
                <a:cxn ang="0">
                  <a:pos x="34" y="8"/>
                </a:cxn>
                <a:cxn ang="0">
                  <a:pos x="30" y="0"/>
                </a:cxn>
                <a:cxn ang="0">
                  <a:pos x="0" y="70"/>
                </a:cxn>
                <a:cxn ang="0">
                  <a:pos x="76" y="62"/>
                </a:cxn>
                <a:cxn ang="0">
                  <a:pos x="70" y="56"/>
                </a:cxn>
              </a:cxnLst>
              <a:rect l="0" t="0" r="r" b="b"/>
              <a:pathLst>
                <a:path w="76" h="70">
                  <a:moveTo>
                    <a:pt x="70" y="56"/>
                  </a:moveTo>
                  <a:lnTo>
                    <a:pt x="70" y="56"/>
                  </a:lnTo>
                  <a:lnTo>
                    <a:pt x="58" y="46"/>
                  </a:lnTo>
                  <a:lnTo>
                    <a:pt x="50" y="34"/>
                  </a:lnTo>
                  <a:lnTo>
                    <a:pt x="42" y="22"/>
                  </a:lnTo>
                  <a:lnTo>
                    <a:pt x="34" y="8"/>
                  </a:lnTo>
                  <a:lnTo>
                    <a:pt x="30" y="0"/>
                  </a:lnTo>
                  <a:lnTo>
                    <a:pt x="0" y="70"/>
                  </a:lnTo>
                  <a:lnTo>
                    <a:pt x="76" y="62"/>
                  </a:lnTo>
                  <a:lnTo>
                    <a:pt x="70" y="5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Freeform 70"/>
            <p:cNvSpPr>
              <a:spLocks/>
            </p:cNvSpPr>
            <p:nvPr/>
          </p:nvSpPr>
          <p:spPr bwMode="auto">
            <a:xfrm>
              <a:off x="3346450" y="1171575"/>
              <a:ext cx="101600" cy="123825"/>
            </a:xfrm>
            <a:custGeom>
              <a:avLst/>
              <a:gdLst/>
              <a:ahLst/>
              <a:cxnLst>
                <a:cxn ang="0">
                  <a:pos x="0" y="78"/>
                </a:cxn>
                <a:cxn ang="0">
                  <a:pos x="64" y="40"/>
                </a:cxn>
                <a:cxn ang="0">
                  <a:pos x="0" y="0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2" y="24"/>
                </a:cxn>
                <a:cxn ang="0">
                  <a:pos x="4" y="40"/>
                </a:cxn>
                <a:cxn ang="0">
                  <a:pos x="4" y="40"/>
                </a:cxn>
                <a:cxn ang="0">
                  <a:pos x="2" y="54"/>
                </a:cxn>
                <a:cxn ang="0">
                  <a:pos x="0" y="70"/>
                </a:cxn>
                <a:cxn ang="0">
                  <a:pos x="0" y="78"/>
                </a:cxn>
              </a:cxnLst>
              <a:rect l="0" t="0" r="r" b="b"/>
              <a:pathLst>
                <a:path w="64" h="78">
                  <a:moveTo>
                    <a:pt x="0" y="78"/>
                  </a:moveTo>
                  <a:lnTo>
                    <a:pt x="64" y="40"/>
                  </a:lnTo>
                  <a:lnTo>
                    <a:pt x="0" y="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" y="24"/>
                  </a:lnTo>
                  <a:lnTo>
                    <a:pt x="4" y="40"/>
                  </a:lnTo>
                  <a:lnTo>
                    <a:pt x="4" y="40"/>
                  </a:lnTo>
                  <a:lnTo>
                    <a:pt x="2" y="54"/>
                  </a:lnTo>
                  <a:lnTo>
                    <a:pt x="0" y="70"/>
                  </a:lnTo>
                  <a:lnTo>
                    <a:pt x="0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Freeform 71"/>
            <p:cNvSpPr>
              <a:spLocks/>
            </p:cNvSpPr>
            <p:nvPr/>
          </p:nvSpPr>
          <p:spPr bwMode="auto">
            <a:xfrm>
              <a:off x="3257550" y="1019175"/>
              <a:ext cx="120650" cy="111125"/>
            </a:xfrm>
            <a:custGeom>
              <a:avLst/>
              <a:gdLst/>
              <a:ahLst/>
              <a:cxnLst>
                <a:cxn ang="0">
                  <a:pos x="6" y="12"/>
                </a:cxn>
                <a:cxn ang="0">
                  <a:pos x="6" y="12"/>
                </a:cxn>
                <a:cxn ang="0">
                  <a:pos x="18" y="24"/>
                </a:cxn>
                <a:cxn ang="0">
                  <a:pos x="26" y="36"/>
                </a:cxn>
                <a:cxn ang="0">
                  <a:pos x="36" y="48"/>
                </a:cxn>
                <a:cxn ang="0">
                  <a:pos x="42" y="62"/>
                </a:cxn>
                <a:cxn ang="0">
                  <a:pos x="46" y="70"/>
                </a:cxn>
                <a:cxn ang="0">
                  <a:pos x="76" y="0"/>
                </a:cxn>
                <a:cxn ang="0">
                  <a:pos x="0" y="6"/>
                </a:cxn>
                <a:cxn ang="0">
                  <a:pos x="6" y="12"/>
                </a:cxn>
              </a:cxnLst>
              <a:rect l="0" t="0" r="r" b="b"/>
              <a:pathLst>
                <a:path w="76" h="70">
                  <a:moveTo>
                    <a:pt x="6" y="12"/>
                  </a:moveTo>
                  <a:lnTo>
                    <a:pt x="6" y="12"/>
                  </a:lnTo>
                  <a:lnTo>
                    <a:pt x="18" y="24"/>
                  </a:lnTo>
                  <a:lnTo>
                    <a:pt x="26" y="36"/>
                  </a:lnTo>
                  <a:lnTo>
                    <a:pt x="36" y="48"/>
                  </a:lnTo>
                  <a:lnTo>
                    <a:pt x="42" y="62"/>
                  </a:lnTo>
                  <a:lnTo>
                    <a:pt x="46" y="70"/>
                  </a:lnTo>
                  <a:lnTo>
                    <a:pt x="76" y="0"/>
                  </a:lnTo>
                  <a:lnTo>
                    <a:pt x="0" y="6"/>
                  </a:lnTo>
                  <a:lnTo>
                    <a:pt x="6" y="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Freeform 72"/>
            <p:cNvSpPr>
              <a:spLocks/>
            </p:cNvSpPr>
            <p:nvPr/>
          </p:nvSpPr>
          <p:spPr bwMode="auto">
            <a:xfrm>
              <a:off x="2857500" y="1009650"/>
              <a:ext cx="450850" cy="450850"/>
            </a:xfrm>
            <a:custGeom>
              <a:avLst/>
              <a:gdLst/>
              <a:ahLst/>
              <a:cxnLst>
                <a:cxn ang="0">
                  <a:pos x="142" y="0"/>
                </a:cxn>
                <a:cxn ang="0">
                  <a:pos x="170" y="2"/>
                </a:cxn>
                <a:cxn ang="0">
                  <a:pos x="196" y="10"/>
                </a:cxn>
                <a:cxn ang="0">
                  <a:pos x="220" y="24"/>
                </a:cxn>
                <a:cxn ang="0">
                  <a:pos x="242" y="42"/>
                </a:cxn>
                <a:cxn ang="0">
                  <a:pos x="258" y="62"/>
                </a:cxn>
                <a:cxn ang="0">
                  <a:pos x="272" y="86"/>
                </a:cxn>
                <a:cxn ang="0">
                  <a:pos x="280" y="112"/>
                </a:cxn>
                <a:cxn ang="0">
                  <a:pos x="284" y="142"/>
                </a:cxn>
                <a:cxn ang="0">
                  <a:pos x="282" y="156"/>
                </a:cxn>
                <a:cxn ang="0">
                  <a:pos x="276" y="184"/>
                </a:cxn>
                <a:cxn ang="0">
                  <a:pos x="266" y="210"/>
                </a:cxn>
                <a:cxn ang="0">
                  <a:pos x="250" y="232"/>
                </a:cxn>
                <a:cxn ang="0">
                  <a:pos x="232" y="252"/>
                </a:cxn>
                <a:cxn ang="0">
                  <a:pos x="208" y="266"/>
                </a:cxn>
                <a:cxn ang="0">
                  <a:pos x="184" y="278"/>
                </a:cxn>
                <a:cxn ang="0">
                  <a:pos x="156" y="282"/>
                </a:cxn>
                <a:cxn ang="0">
                  <a:pos x="142" y="284"/>
                </a:cxn>
                <a:cxn ang="0">
                  <a:pos x="112" y="280"/>
                </a:cxn>
                <a:cxn ang="0">
                  <a:pos x="86" y="272"/>
                </a:cxn>
                <a:cxn ang="0">
                  <a:pos x="62" y="260"/>
                </a:cxn>
                <a:cxn ang="0">
                  <a:pos x="40" y="242"/>
                </a:cxn>
                <a:cxn ang="0">
                  <a:pos x="24" y="220"/>
                </a:cxn>
                <a:cxn ang="0">
                  <a:pos x="10" y="196"/>
                </a:cxn>
                <a:cxn ang="0">
                  <a:pos x="2" y="170"/>
                </a:cxn>
                <a:cxn ang="0">
                  <a:pos x="0" y="142"/>
                </a:cxn>
                <a:cxn ang="0">
                  <a:pos x="0" y="128"/>
                </a:cxn>
                <a:cxn ang="0">
                  <a:pos x="6" y="100"/>
                </a:cxn>
                <a:cxn ang="0">
                  <a:pos x="16" y="74"/>
                </a:cxn>
                <a:cxn ang="0">
                  <a:pos x="32" y="52"/>
                </a:cxn>
                <a:cxn ang="0">
                  <a:pos x="50" y="32"/>
                </a:cxn>
                <a:cxn ang="0">
                  <a:pos x="74" y="16"/>
                </a:cxn>
                <a:cxn ang="0">
                  <a:pos x="98" y="6"/>
                </a:cxn>
                <a:cxn ang="0">
                  <a:pos x="126" y="0"/>
                </a:cxn>
                <a:cxn ang="0">
                  <a:pos x="142" y="0"/>
                </a:cxn>
              </a:cxnLst>
              <a:rect l="0" t="0" r="r" b="b"/>
              <a:pathLst>
                <a:path w="284" h="284">
                  <a:moveTo>
                    <a:pt x="142" y="0"/>
                  </a:moveTo>
                  <a:lnTo>
                    <a:pt x="142" y="0"/>
                  </a:lnTo>
                  <a:lnTo>
                    <a:pt x="156" y="0"/>
                  </a:lnTo>
                  <a:lnTo>
                    <a:pt x="170" y="2"/>
                  </a:lnTo>
                  <a:lnTo>
                    <a:pt x="184" y="6"/>
                  </a:lnTo>
                  <a:lnTo>
                    <a:pt x="196" y="10"/>
                  </a:lnTo>
                  <a:lnTo>
                    <a:pt x="208" y="16"/>
                  </a:lnTo>
                  <a:lnTo>
                    <a:pt x="220" y="24"/>
                  </a:lnTo>
                  <a:lnTo>
                    <a:pt x="232" y="32"/>
                  </a:lnTo>
                  <a:lnTo>
                    <a:pt x="242" y="42"/>
                  </a:lnTo>
                  <a:lnTo>
                    <a:pt x="250" y="52"/>
                  </a:lnTo>
                  <a:lnTo>
                    <a:pt x="258" y="62"/>
                  </a:lnTo>
                  <a:lnTo>
                    <a:pt x="266" y="74"/>
                  </a:lnTo>
                  <a:lnTo>
                    <a:pt x="272" y="86"/>
                  </a:lnTo>
                  <a:lnTo>
                    <a:pt x="276" y="100"/>
                  </a:lnTo>
                  <a:lnTo>
                    <a:pt x="280" y="112"/>
                  </a:lnTo>
                  <a:lnTo>
                    <a:pt x="282" y="128"/>
                  </a:lnTo>
                  <a:lnTo>
                    <a:pt x="284" y="142"/>
                  </a:lnTo>
                  <a:lnTo>
                    <a:pt x="284" y="142"/>
                  </a:lnTo>
                  <a:lnTo>
                    <a:pt x="282" y="156"/>
                  </a:lnTo>
                  <a:lnTo>
                    <a:pt x="280" y="170"/>
                  </a:lnTo>
                  <a:lnTo>
                    <a:pt x="276" y="184"/>
                  </a:lnTo>
                  <a:lnTo>
                    <a:pt x="272" y="196"/>
                  </a:lnTo>
                  <a:lnTo>
                    <a:pt x="266" y="210"/>
                  </a:lnTo>
                  <a:lnTo>
                    <a:pt x="258" y="220"/>
                  </a:lnTo>
                  <a:lnTo>
                    <a:pt x="250" y="232"/>
                  </a:lnTo>
                  <a:lnTo>
                    <a:pt x="242" y="242"/>
                  </a:lnTo>
                  <a:lnTo>
                    <a:pt x="232" y="252"/>
                  </a:lnTo>
                  <a:lnTo>
                    <a:pt x="220" y="260"/>
                  </a:lnTo>
                  <a:lnTo>
                    <a:pt x="208" y="266"/>
                  </a:lnTo>
                  <a:lnTo>
                    <a:pt x="196" y="272"/>
                  </a:lnTo>
                  <a:lnTo>
                    <a:pt x="184" y="278"/>
                  </a:lnTo>
                  <a:lnTo>
                    <a:pt x="170" y="280"/>
                  </a:lnTo>
                  <a:lnTo>
                    <a:pt x="156" y="282"/>
                  </a:lnTo>
                  <a:lnTo>
                    <a:pt x="142" y="284"/>
                  </a:lnTo>
                  <a:lnTo>
                    <a:pt x="142" y="284"/>
                  </a:lnTo>
                  <a:lnTo>
                    <a:pt x="126" y="282"/>
                  </a:lnTo>
                  <a:lnTo>
                    <a:pt x="112" y="280"/>
                  </a:lnTo>
                  <a:lnTo>
                    <a:pt x="98" y="278"/>
                  </a:lnTo>
                  <a:lnTo>
                    <a:pt x="86" y="272"/>
                  </a:lnTo>
                  <a:lnTo>
                    <a:pt x="74" y="266"/>
                  </a:lnTo>
                  <a:lnTo>
                    <a:pt x="62" y="260"/>
                  </a:lnTo>
                  <a:lnTo>
                    <a:pt x="50" y="252"/>
                  </a:lnTo>
                  <a:lnTo>
                    <a:pt x="40" y="242"/>
                  </a:lnTo>
                  <a:lnTo>
                    <a:pt x="32" y="232"/>
                  </a:lnTo>
                  <a:lnTo>
                    <a:pt x="24" y="220"/>
                  </a:lnTo>
                  <a:lnTo>
                    <a:pt x="16" y="210"/>
                  </a:lnTo>
                  <a:lnTo>
                    <a:pt x="10" y="196"/>
                  </a:lnTo>
                  <a:lnTo>
                    <a:pt x="6" y="184"/>
                  </a:lnTo>
                  <a:lnTo>
                    <a:pt x="2" y="170"/>
                  </a:lnTo>
                  <a:lnTo>
                    <a:pt x="0" y="156"/>
                  </a:lnTo>
                  <a:lnTo>
                    <a:pt x="0" y="142"/>
                  </a:lnTo>
                  <a:lnTo>
                    <a:pt x="0" y="142"/>
                  </a:lnTo>
                  <a:lnTo>
                    <a:pt x="0" y="128"/>
                  </a:lnTo>
                  <a:lnTo>
                    <a:pt x="2" y="112"/>
                  </a:lnTo>
                  <a:lnTo>
                    <a:pt x="6" y="100"/>
                  </a:lnTo>
                  <a:lnTo>
                    <a:pt x="10" y="86"/>
                  </a:lnTo>
                  <a:lnTo>
                    <a:pt x="16" y="74"/>
                  </a:lnTo>
                  <a:lnTo>
                    <a:pt x="24" y="62"/>
                  </a:lnTo>
                  <a:lnTo>
                    <a:pt x="32" y="52"/>
                  </a:lnTo>
                  <a:lnTo>
                    <a:pt x="40" y="42"/>
                  </a:lnTo>
                  <a:lnTo>
                    <a:pt x="50" y="32"/>
                  </a:lnTo>
                  <a:lnTo>
                    <a:pt x="62" y="24"/>
                  </a:lnTo>
                  <a:lnTo>
                    <a:pt x="74" y="16"/>
                  </a:lnTo>
                  <a:lnTo>
                    <a:pt x="86" y="10"/>
                  </a:lnTo>
                  <a:lnTo>
                    <a:pt x="98" y="6"/>
                  </a:lnTo>
                  <a:lnTo>
                    <a:pt x="112" y="2"/>
                  </a:lnTo>
                  <a:lnTo>
                    <a:pt x="126" y="0"/>
                  </a:lnTo>
                  <a:lnTo>
                    <a:pt x="142" y="0"/>
                  </a:lnTo>
                  <a:lnTo>
                    <a:pt x="14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Freeform 73"/>
            <p:cNvSpPr>
              <a:spLocks/>
            </p:cNvSpPr>
            <p:nvPr/>
          </p:nvSpPr>
          <p:spPr bwMode="auto">
            <a:xfrm>
              <a:off x="3016250" y="860425"/>
              <a:ext cx="130175" cy="63500"/>
            </a:xfrm>
            <a:custGeom>
              <a:avLst/>
              <a:gdLst/>
              <a:ahLst/>
              <a:cxnLst>
                <a:cxn ang="0">
                  <a:pos x="82" y="4"/>
                </a:cxn>
                <a:cxn ang="0">
                  <a:pos x="82" y="4"/>
                </a:cxn>
                <a:cxn ang="0">
                  <a:pos x="62" y="0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20" y="0"/>
                </a:cxn>
                <a:cxn ang="0">
                  <a:pos x="0" y="4"/>
                </a:cxn>
                <a:cxn ang="0">
                  <a:pos x="42" y="40"/>
                </a:cxn>
                <a:cxn ang="0">
                  <a:pos x="82" y="4"/>
                </a:cxn>
              </a:cxnLst>
              <a:rect l="0" t="0" r="r" b="b"/>
              <a:pathLst>
                <a:path w="82" h="40">
                  <a:moveTo>
                    <a:pt x="82" y="4"/>
                  </a:moveTo>
                  <a:lnTo>
                    <a:pt x="82" y="4"/>
                  </a:lnTo>
                  <a:lnTo>
                    <a:pt x="6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20" y="0"/>
                  </a:lnTo>
                  <a:lnTo>
                    <a:pt x="0" y="4"/>
                  </a:lnTo>
                  <a:lnTo>
                    <a:pt x="42" y="40"/>
                  </a:lnTo>
                  <a:lnTo>
                    <a:pt x="82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Freeform 74"/>
            <p:cNvSpPr>
              <a:spLocks/>
            </p:cNvSpPr>
            <p:nvPr/>
          </p:nvSpPr>
          <p:spPr bwMode="auto">
            <a:xfrm>
              <a:off x="2813050" y="898525"/>
              <a:ext cx="104775" cy="82550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66" y="0"/>
                </a:cxn>
                <a:cxn ang="0">
                  <a:pos x="48" y="10"/>
                </a:cxn>
                <a:cxn ang="0">
                  <a:pos x="30" y="20"/>
                </a:cxn>
                <a:cxn ang="0">
                  <a:pos x="14" y="34"/>
                </a:cxn>
                <a:cxn ang="0">
                  <a:pos x="0" y="48"/>
                </a:cxn>
                <a:cxn ang="0">
                  <a:pos x="54" y="52"/>
                </a:cxn>
                <a:cxn ang="0">
                  <a:pos x="66" y="0"/>
                </a:cxn>
              </a:cxnLst>
              <a:rect l="0" t="0" r="r" b="b"/>
              <a:pathLst>
                <a:path w="66" h="52">
                  <a:moveTo>
                    <a:pt x="66" y="0"/>
                  </a:moveTo>
                  <a:lnTo>
                    <a:pt x="66" y="0"/>
                  </a:lnTo>
                  <a:lnTo>
                    <a:pt x="48" y="10"/>
                  </a:lnTo>
                  <a:lnTo>
                    <a:pt x="30" y="20"/>
                  </a:lnTo>
                  <a:lnTo>
                    <a:pt x="14" y="34"/>
                  </a:lnTo>
                  <a:lnTo>
                    <a:pt x="0" y="48"/>
                  </a:lnTo>
                  <a:lnTo>
                    <a:pt x="54" y="52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" name="Freeform 75"/>
            <p:cNvSpPr>
              <a:spLocks/>
            </p:cNvSpPr>
            <p:nvPr/>
          </p:nvSpPr>
          <p:spPr bwMode="auto">
            <a:xfrm>
              <a:off x="3244850" y="898525"/>
              <a:ext cx="104775" cy="82550"/>
            </a:xfrm>
            <a:custGeom>
              <a:avLst/>
              <a:gdLst/>
              <a:ahLst/>
              <a:cxnLst>
                <a:cxn ang="0">
                  <a:pos x="66" y="48"/>
                </a:cxn>
                <a:cxn ang="0">
                  <a:pos x="66" y="48"/>
                </a:cxn>
                <a:cxn ang="0">
                  <a:pos x="52" y="34"/>
                </a:cxn>
                <a:cxn ang="0">
                  <a:pos x="36" y="20"/>
                </a:cxn>
                <a:cxn ang="0">
                  <a:pos x="18" y="10"/>
                </a:cxn>
                <a:cxn ang="0">
                  <a:pos x="0" y="0"/>
                </a:cxn>
                <a:cxn ang="0">
                  <a:pos x="12" y="52"/>
                </a:cxn>
                <a:cxn ang="0">
                  <a:pos x="66" y="48"/>
                </a:cxn>
              </a:cxnLst>
              <a:rect l="0" t="0" r="r" b="b"/>
              <a:pathLst>
                <a:path w="66" h="52">
                  <a:moveTo>
                    <a:pt x="66" y="48"/>
                  </a:moveTo>
                  <a:lnTo>
                    <a:pt x="66" y="48"/>
                  </a:lnTo>
                  <a:lnTo>
                    <a:pt x="52" y="34"/>
                  </a:lnTo>
                  <a:lnTo>
                    <a:pt x="36" y="20"/>
                  </a:lnTo>
                  <a:lnTo>
                    <a:pt x="18" y="10"/>
                  </a:lnTo>
                  <a:lnTo>
                    <a:pt x="0" y="0"/>
                  </a:lnTo>
                  <a:lnTo>
                    <a:pt x="12" y="52"/>
                  </a:lnTo>
                  <a:lnTo>
                    <a:pt x="66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" name="Freeform 76"/>
            <p:cNvSpPr>
              <a:spLocks/>
            </p:cNvSpPr>
            <p:nvPr/>
          </p:nvSpPr>
          <p:spPr bwMode="auto">
            <a:xfrm>
              <a:off x="3378200" y="1285875"/>
              <a:ext cx="73025" cy="123825"/>
            </a:xfrm>
            <a:custGeom>
              <a:avLst/>
              <a:gdLst/>
              <a:ahLst/>
              <a:cxnLst>
                <a:cxn ang="0">
                  <a:pos x="22" y="78"/>
                </a:cxn>
                <a:cxn ang="0">
                  <a:pos x="22" y="78"/>
                </a:cxn>
                <a:cxn ang="0">
                  <a:pos x="30" y="60"/>
                </a:cxn>
                <a:cxn ang="0">
                  <a:pos x="38" y="40"/>
                </a:cxn>
                <a:cxn ang="0">
                  <a:pos x="42" y="20"/>
                </a:cxn>
                <a:cxn ang="0">
                  <a:pos x="46" y="0"/>
                </a:cxn>
                <a:cxn ang="0">
                  <a:pos x="0" y="28"/>
                </a:cxn>
                <a:cxn ang="0">
                  <a:pos x="22" y="78"/>
                </a:cxn>
              </a:cxnLst>
              <a:rect l="0" t="0" r="r" b="b"/>
              <a:pathLst>
                <a:path w="46" h="78">
                  <a:moveTo>
                    <a:pt x="22" y="78"/>
                  </a:moveTo>
                  <a:lnTo>
                    <a:pt x="22" y="78"/>
                  </a:lnTo>
                  <a:lnTo>
                    <a:pt x="30" y="60"/>
                  </a:lnTo>
                  <a:lnTo>
                    <a:pt x="38" y="40"/>
                  </a:lnTo>
                  <a:lnTo>
                    <a:pt x="42" y="20"/>
                  </a:lnTo>
                  <a:lnTo>
                    <a:pt x="46" y="0"/>
                  </a:lnTo>
                  <a:lnTo>
                    <a:pt x="0" y="28"/>
                  </a:lnTo>
                  <a:lnTo>
                    <a:pt x="22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" name="Freeform 77"/>
            <p:cNvSpPr>
              <a:spLocks/>
            </p:cNvSpPr>
            <p:nvPr/>
          </p:nvSpPr>
          <p:spPr bwMode="auto">
            <a:xfrm>
              <a:off x="2711450" y="1057275"/>
              <a:ext cx="73025" cy="123825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4" y="0"/>
                </a:cxn>
                <a:cxn ang="0">
                  <a:pos x="16" y="20"/>
                </a:cxn>
                <a:cxn ang="0">
                  <a:pos x="10" y="38"/>
                </a:cxn>
                <a:cxn ang="0">
                  <a:pos x="4" y="58"/>
                </a:cxn>
                <a:cxn ang="0">
                  <a:pos x="0" y="78"/>
                </a:cxn>
                <a:cxn ang="0">
                  <a:pos x="46" y="50"/>
                </a:cxn>
                <a:cxn ang="0">
                  <a:pos x="24" y="0"/>
                </a:cxn>
              </a:cxnLst>
              <a:rect l="0" t="0" r="r" b="b"/>
              <a:pathLst>
                <a:path w="46" h="78">
                  <a:moveTo>
                    <a:pt x="24" y="0"/>
                  </a:moveTo>
                  <a:lnTo>
                    <a:pt x="24" y="0"/>
                  </a:lnTo>
                  <a:lnTo>
                    <a:pt x="16" y="20"/>
                  </a:lnTo>
                  <a:lnTo>
                    <a:pt x="10" y="38"/>
                  </a:lnTo>
                  <a:lnTo>
                    <a:pt x="4" y="58"/>
                  </a:lnTo>
                  <a:lnTo>
                    <a:pt x="0" y="78"/>
                  </a:lnTo>
                  <a:lnTo>
                    <a:pt x="46" y="50"/>
                  </a:lnTo>
                  <a:lnTo>
                    <a:pt x="2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" name="Freeform 78"/>
            <p:cNvSpPr>
              <a:spLocks/>
            </p:cNvSpPr>
            <p:nvPr/>
          </p:nvSpPr>
          <p:spPr bwMode="auto">
            <a:xfrm>
              <a:off x="3378200" y="1057275"/>
              <a:ext cx="73025" cy="123825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0" y="50"/>
                </a:cxn>
                <a:cxn ang="0">
                  <a:pos x="46" y="78"/>
                </a:cxn>
                <a:cxn ang="0">
                  <a:pos x="46" y="78"/>
                </a:cxn>
                <a:cxn ang="0">
                  <a:pos x="42" y="58"/>
                </a:cxn>
                <a:cxn ang="0">
                  <a:pos x="38" y="38"/>
                </a:cxn>
                <a:cxn ang="0">
                  <a:pos x="30" y="20"/>
                </a:cxn>
                <a:cxn ang="0">
                  <a:pos x="22" y="0"/>
                </a:cxn>
                <a:cxn ang="0">
                  <a:pos x="22" y="0"/>
                </a:cxn>
              </a:cxnLst>
              <a:rect l="0" t="0" r="r" b="b"/>
              <a:pathLst>
                <a:path w="46" h="78">
                  <a:moveTo>
                    <a:pt x="22" y="0"/>
                  </a:moveTo>
                  <a:lnTo>
                    <a:pt x="0" y="50"/>
                  </a:lnTo>
                  <a:lnTo>
                    <a:pt x="46" y="78"/>
                  </a:lnTo>
                  <a:lnTo>
                    <a:pt x="46" y="78"/>
                  </a:lnTo>
                  <a:lnTo>
                    <a:pt x="42" y="58"/>
                  </a:lnTo>
                  <a:lnTo>
                    <a:pt x="38" y="38"/>
                  </a:lnTo>
                  <a:lnTo>
                    <a:pt x="30" y="20"/>
                  </a:lnTo>
                  <a:lnTo>
                    <a:pt x="22" y="0"/>
                  </a:lnTo>
                  <a:lnTo>
                    <a:pt x="2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Freeform 79"/>
            <p:cNvSpPr>
              <a:spLocks/>
            </p:cNvSpPr>
            <p:nvPr/>
          </p:nvSpPr>
          <p:spPr bwMode="auto">
            <a:xfrm>
              <a:off x="2813050" y="1485900"/>
              <a:ext cx="104775" cy="85725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6"/>
                </a:cxn>
                <a:cxn ang="0">
                  <a:pos x="14" y="20"/>
                </a:cxn>
                <a:cxn ang="0">
                  <a:pos x="30" y="32"/>
                </a:cxn>
                <a:cxn ang="0">
                  <a:pos x="48" y="44"/>
                </a:cxn>
                <a:cxn ang="0">
                  <a:pos x="66" y="54"/>
                </a:cxn>
                <a:cxn ang="0">
                  <a:pos x="54" y="0"/>
                </a:cxn>
                <a:cxn ang="0">
                  <a:pos x="0" y="6"/>
                </a:cxn>
              </a:cxnLst>
              <a:rect l="0" t="0" r="r" b="b"/>
              <a:pathLst>
                <a:path w="66" h="54">
                  <a:moveTo>
                    <a:pt x="0" y="6"/>
                  </a:moveTo>
                  <a:lnTo>
                    <a:pt x="0" y="6"/>
                  </a:lnTo>
                  <a:lnTo>
                    <a:pt x="14" y="20"/>
                  </a:lnTo>
                  <a:lnTo>
                    <a:pt x="30" y="32"/>
                  </a:lnTo>
                  <a:lnTo>
                    <a:pt x="48" y="44"/>
                  </a:lnTo>
                  <a:lnTo>
                    <a:pt x="66" y="54"/>
                  </a:lnTo>
                  <a:lnTo>
                    <a:pt x="54" y="0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6" name="Freeform 80"/>
            <p:cNvSpPr>
              <a:spLocks/>
            </p:cNvSpPr>
            <p:nvPr/>
          </p:nvSpPr>
          <p:spPr bwMode="auto">
            <a:xfrm>
              <a:off x="3016250" y="1546225"/>
              <a:ext cx="130175" cy="63500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0" y="36"/>
                </a:cxn>
                <a:cxn ang="0">
                  <a:pos x="20" y="38"/>
                </a:cxn>
                <a:cxn ang="0">
                  <a:pos x="42" y="40"/>
                </a:cxn>
                <a:cxn ang="0">
                  <a:pos x="42" y="40"/>
                </a:cxn>
                <a:cxn ang="0">
                  <a:pos x="62" y="38"/>
                </a:cxn>
                <a:cxn ang="0">
                  <a:pos x="82" y="36"/>
                </a:cxn>
                <a:cxn ang="0">
                  <a:pos x="42" y="0"/>
                </a:cxn>
                <a:cxn ang="0">
                  <a:pos x="0" y="36"/>
                </a:cxn>
              </a:cxnLst>
              <a:rect l="0" t="0" r="r" b="b"/>
              <a:pathLst>
                <a:path w="82" h="40">
                  <a:moveTo>
                    <a:pt x="0" y="36"/>
                  </a:moveTo>
                  <a:lnTo>
                    <a:pt x="0" y="36"/>
                  </a:lnTo>
                  <a:lnTo>
                    <a:pt x="20" y="38"/>
                  </a:lnTo>
                  <a:lnTo>
                    <a:pt x="42" y="40"/>
                  </a:lnTo>
                  <a:lnTo>
                    <a:pt x="42" y="40"/>
                  </a:lnTo>
                  <a:lnTo>
                    <a:pt x="62" y="38"/>
                  </a:lnTo>
                  <a:lnTo>
                    <a:pt x="82" y="36"/>
                  </a:lnTo>
                  <a:lnTo>
                    <a:pt x="42" y="0"/>
                  </a:lnTo>
                  <a:lnTo>
                    <a:pt x="0" y="3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" name="Freeform 81"/>
            <p:cNvSpPr>
              <a:spLocks/>
            </p:cNvSpPr>
            <p:nvPr/>
          </p:nvSpPr>
          <p:spPr bwMode="auto">
            <a:xfrm>
              <a:off x="3244850" y="1485900"/>
              <a:ext cx="104775" cy="8572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0" y="54"/>
                </a:cxn>
                <a:cxn ang="0">
                  <a:pos x="18" y="44"/>
                </a:cxn>
                <a:cxn ang="0">
                  <a:pos x="36" y="32"/>
                </a:cxn>
                <a:cxn ang="0">
                  <a:pos x="52" y="20"/>
                </a:cxn>
                <a:cxn ang="0">
                  <a:pos x="66" y="6"/>
                </a:cxn>
                <a:cxn ang="0">
                  <a:pos x="12" y="0"/>
                </a:cxn>
                <a:cxn ang="0">
                  <a:pos x="0" y="54"/>
                </a:cxn>
              </a:cxnLst>
              <a:rect l="0" t="0" r="r" b="b"/>
              <a:pathLst>
                <a:path w="66" h="54">
                  <a:moveTo>
                    <a:pt x="0" y="54"/>
                  </a:moveTo>
                  <a:lnTo>
                    <a:pt x="0" y="54"/>
                  </a:lnTo>
                  <a:lnTo>
                    <a:pt x="18" y="44"/>
                  </a:lnTo>
                  <a:lnTo>
                    <a:pt x="36" y="32"/>
                  </a:lnTo>
                  <a:lnTo>
                    <a:pt x="52" y="20"/>
                  </a:lnTo>
                  <a:lnTo>
                    <a:pt x="66" y="6"/>
                  </a:lnTo>
                  <a:lnTo>
                    <a:pt x="12" y="0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" name="Freeform 82"/>
            <p:cNvSpPr>
              <a:spLocks/>
            </p:cNvSpPr>
            <p:nvPr/>
          </p:nvSpPr>
          <p:spPr bwMode="auto">
            <a:xfrm>
              <a:off x="2711450" y="1285875"/>
              <a:ext cx="73025" cy="123825"/>
            </a:xfrm>
            <a:custGeom>
              <a:avLst/>
              <a:gdLst/>
              <a:ahLst/>
              <a:cxnLst>
                <a:cxn ang="0">
                  <a:pos x="24" y="78"/>
                </a:cxn>
                <a:cxn ang="0">
                  <a:pos x="46" y="2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" y="20"/>
                </a:cxn>
                <a:cxn ang="0">
                  <a:pos x="10" y="40"/>
                </a:cxn>
                <a:cxn ang="0">
                  <a:pos x="16" y="60"/>
                </a:cxn>
                <a:cxn ang="0">
                  <a:pos x="24" y="78"/>
                </a:cxn>
                <a:cxn ang="0">
                  <a:pos x="24" y="78"/>
                </a:cxn>
              </a:cxnLst>
              <a:rect l="0" t="0" r="r" b="b"/>
              <a:pathLst>
                <a:path w="46" h="78">
                  <a:moveTo>
                    <a:pt x="24" y="78"/>
                  </a:moveTo>
                  <a:lnTo>
                    <a:pt x="46" y="2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" y="20"/>
                  </a:lnTo>
                  <a:lnTo>
                    <a:pt x="10" y="40"/>
                  </a:lnTo>
                  <a:lnTo>
                    <a:pt x="16" y="60"/>
                  </a:lnTo>
                  <a:lnTo>
                    <a:pt x="24" y="78"/>
                  </a:lnTo>
                  <a:lnTo>
                    <a:pt x="24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33" name="文本占位符 29"/>
          <p:cNvSpPr>
            <a:spLocks noGrp="1"/>
          </p:cNvSpPr>
          <p:nvPr>
            <p:ph type="body" sz="quarter" idx="13" hasCustomPrompt="1"/>
          </p:nvPr>
        </p:nvSpPr>
        <p:spPr>
          <a:xfrm>
            <a:off x="3081075" y="2777782"/>
            <a:ext cx="6029847" cy="2357562"/>
          </a:xfrm>
          <a:prstGeom prst="rect">
            <a:avLst/>
          </a:prstGeom>
          <a:noFill/>
        </p:spPr>
        <p:txBody>
          <a:bodyPr wrap="none" lIns="121915" tIns="60957" rIns="121915" bIns="60957" rtlCol="0">
            <a:spAutoFit/>
          </a:bodyPr>
          <a:lstStyle>
            <a:lvl1pPr>
              <a:defRPr lang="zh-CN" altLang="en-US" sz="6600" b="1" dirty="0">
                <a:solidFill>
                  <a:schemeClr val="accent1"/>
                </a:solidFill>
                <a:cs typeface="+mn-ea"/>
              </a:defRPr>
            </a:lvl1pPr>
          </a:lstStyle>
          <a:p>
            <a:pPr marL="0" lvl="0" indent="0" algn="ctr">
              <a:buNone/>
            </a:pPr>
            <a:r>
              <a:rPr lang="en-US" altLang="zh-CN" dirty="0"/>
              <a:t>POWERPOINT</a:t>
            </a:r>
          </a:p>
          <a:p>
            <a:pPr marL="0" lvl="0" indent="0" algn="ctr">
              <a:buNone/>
            </a:pPr>
            <a:r>
              <a:rPr lang="en-US" altLang="zh-CN" dirty="0"/>
              <a:t>TEMPLATE</a:t>
            </a:r>
          </a:p>
        </p:txBody>
      </p:sp>
      <p:sp>
        <p:nvSpPr>
          <p:cNvPr id="34" name="文本占位符 29"/>
          <p:cNvSpPr>
            <a:spLocks noGrp="1"/>
          </p:cNvSpPr>
          <p:nvPr>
            <p:ph type="body" sz="quarter" idx="14" hasCustomPrompt="1"/>
          </p:nvPr>
        </p:nvSpPr>
        <p:spPr>
          <a:xfrm>
            <a:off x="4622877" y="5670304"/>
            <a:ext cx="2946246" cy="369326"/>
          </a:xfrm>
          <a:prstGeom prst="rect">
            <a:avLst/>
          </a:prstGeom>
        </p:spPr>
        <p:txBody>
          <a:bodyPr wrap="none" lIns="121915" tIns="60957" rIns="121915" bIns="60957">
            <a:spAutoFit/>
          </a:bodyPr>
          <a:lstStyle>
            <a:lvl1pPr marL="0" marR="0" indent="0" algn="ctr" defTabSz="6095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altLang="zh-CN" sz="1600">
                <a:solidFill>
                  <a:schemeClr val="accent1"/>
                </a:solidFill>
                <a:cs typeface="+mn-ea"/>
              </a:defRPr>
            </a:lvl1pPr>
          </a:lstStyle>
          <a:p>
            <a:pPr marL="0" marR="0" lvl="0" indent="0" algn="ctr" defTabSz="6095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altLang="zh-CN" sz="1600">
                <a:solidFill>
                  <a:schemeClr val="accent1"/>
                </a:solidFill>
                <a:cs typeface="+mn-ea"/>
                <a:sym typeface="+mn-lt"/>
              </a:rPr>
              <a:t>PRESENTED</a:t>
            </a:r>
            <a:r>
              <a:rPr lang="zh-CN" altLang="en-US" sz="160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r>
              <a:rPr lang="en-US" altLang="zh-CN" sz="1600">
                <a:solidFill>
                  <a:schemeClr val="accent1"/>
                </a:solidFill>
                <a:cs typeface="+mn-ea"/>
                <a:sym typeface="+mn-lt"/>
              </a:rPr>
              <a:t>BY</a:t>
            </a:r>
            <a:r>
              <a:rPr lang="zh-CN" altLang="en-US" sz="160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r>
              <a:rPr lang="en-US" altLang="zh-CN" sz="1600">
                <a:solidFill>
                  <a:schemeClr val="accent1"/>
                </a:solidFill>
                <a:cs typeface="+mn-ea"/>
                <a:sym typeface="+mn-lt"/>
              </a:rPr>
              <a:t>OfficePLUS</a:t>
            </a:r>
            <a:endParaRPr lang="zh-CN" altLang="en-US" sz="16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48797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三项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七边形 1"/>
          <p:cNvSpPr/>
          <p:nvPr userDrawn="1"/>
        </p:nvSpPr>
        <p:spPr>
          <a:xfrm>
            <a:off x="4854096" y="-44945"/>
            <a:ext cx="7402409" cy="3694077"/>
          </a:xfrm>
          <a:custGeom>
            <a:avLst/>
            <a:gdLst>
              <a:gd name="connsiteX0" fmla="*/ -15 w 5817164"/>
              <a:gd name="connsiteY0" fmla="*/ 3360167 h 5224899"/>
              <a:gd name="connsiteX1" fmla="*/ 576078 w 5817164"/>
              <a:gd name="connsiteY1" fmla="*/ 1034860 h 5224899"/>
              <a:gd name="connsiteX2" fmla="*/ 2908582 w 5817164"/>
              <a:gd name="connsiteY2" fmla="*/ 0 h 5224899"/>
              <a:gd name="connsiteX3" fmla="*/ 5241086 w 5817164"/>
              <a:gd name="connsiteY3" fmla="*/ 1034860 h 5224899"/>
              <a:gd name="connsiteX4" fmla="*/ 5817179 w 5817164"/>
              <a:gd name="connsiteY4" fmla="*/ 3360167 h 5224899"/>
              <a:gd name="connsiteX5" fmla="*/ 4203016 w 5817164"/>
              <a:gd name="connsiteY5" fmla="*/ 5224927 h 5224899"/>
              <a:gd name="connsiteX6" fmla="*/ 1614148 w 5817164"/>
              <a:gd name="connsiteY6" fmla="*/ 5224927 h 5224899"/>
              <a:gd name="connsiteX7" fmla="*/ -15 w 5817164"/>
              <a:gd name="connsiteY7" fmla="*/ 3360167 h 5224899"/>
              <a:gd name="connsiteX0" fmla="*/ 0 w 5817194"/>
              <a:gd name="connsiteY0" fmla="*/ 2325307 h 4190067"/>
              <a:gd name="connsiteX1" fmla="*/ 576093 w 5817194"/>
              <a:gd name="connsiteY1" fmla="*/ 0 h 4190067"/>
              <a:gd name="connsiteX2" fmla="*/ 5241101 w 5817194"/>
              <a:gd name="connsiteY2" fmla="*/ 0 h 4190067"/>
              <a:gd name="connsiteX3" fmla="*/ 5817194 w 5817194"/>
              <a:gd name="connsiteY3" fmla="*/ 2325307 h 4190067"/>
              <a:gd name="connsiteX4" fmla="*/ 4203031 w 5817194"/>
              <a:gd name="connsiteY4" fmla="*/ 4190067 h 4190067"/>
              <a:gd name="connsiteX5" fmla="*/ 1614163 w 5817194"/>
              <a:gd name="connsiteY5" fmla="*/ 4190067 h 4190067"/>
              <a:gd name="connsiteX6" fmla="*/ 0 w 5817194"/>
              <a:gd name="connsiteY6" fmla="*/ 2325307 h 4190067"/>
              <a:gd name="connsiteX0" fmla="*/ 0 w 5817194"/>
              <a:gd name="connsiteY0" fmla="*/ 2325307 h 4190067"/>
              <a:gd name="connsiteX1" fmla="*/ 194823 w 5817194"/>
              <a:gd name="connsiteY1" fmla="*/ 1536981 h 4190067"/>
              <a:gd name="connsiteX2" fmla="*/ 576093 w 5817194"/>
              <a:gd name="connsiteY2" fmla="*/ 0 h 4190067"/>
              <a:gd name="connsiteX3" fmla="*/ 5241101 w 5817194"/>
              <a:gd name="connsiteY3" fmla="*/ 0 h 4190067"/>
              <a:gd name="connsiteX4" fmla="*/ 5817194 w 5817194"/>
              <a:gd name="connsiteY4" fmla="*/ 2325307 h 4190067"/>
              <a:gd name="connsiteX5" fmla="*/ 4203031 w 5817194"/>
              <a:gd name="connsiteY5" fmla="*/ 4190067 h 4190067"/>
              <a:gd name="connsiteX6" fmla="*/ 1614163 w 5817194"/>
              <a:gd name="connsiteY6" fmla="*/ 4190067 h 4190067"/>
              <a:gd name="connsiteX7" fmla="*/ 0 w 5817194"/>
              <a:gd name="connsiteY7" fmla="*/ 2325307 h 4190067"/>
              <a:gd name="connsiteX0" fmla="*/ 0 w 5817194"/>
              <a:gd name="connsiteY0" fmla="*/ 2325307 h 4190067"/>
              <a:gd name="connsiteX1" fmla="*/ 194823 w 5817194"/>
              <a:gd name="connsiteY1" fmla="*/ 1536981 h 4190067"/>
              <a:gd name="connsiteX2" fmla="*/ 576093 w 5817194"/>
              <a:gd name="connsiteY2" fmla="*/ 0 h 4190067"/>
              <a:gd name="connsiteX3" fmla="*/ 5241101 w 5817194"/>
              <a:gd name="connsiteY3" fmla="*/ 0 h 4190067"/>
              <a:gd name="connsiteX4" fmla="*/ 5817194 w 5817194"/>
              <a:gd name="connsiteY4" fmla="*/ 2325307 h 4190067"/>
              <a:gd name="connsiteX5" fmla="*/ 5325623 w 5817194"/>
              <a:gd name="connsiteY5" fmla="*/ 2870481 h 4190067"/>
              <a:gd name="connsiteX6" fmla="*/ 4203031 w 5817194"/>
              <a:gd name="connsiteY6" fmla="*/ 4190067 h 4190067"/>
              <a:gd name="connsiteX7" fmla="*/ 1614163 w 5817194"/>
              <a:gd name="connsiteY7" fmla="*/ 4190067 h 4190067"/>
              <a:gd name="connsiteX8" fmla="*/ 0 w 5817194"/>
              <a:gd name="connsiteY8" fmla="*/ 2325307 h 4190067"/>
              <a:gd name="connsiteX0" fmla="*/ 0 w 5325623"/>
              <a:gd name="connsiteY0" fmla="*/ 2325307 h 4190067"/>
              <a:gd name="connsiteX1" fmla="*/ 194823 w 5325623"/>
              <a:gd name="connsiteY1" fmla="*/ 1536981 h 4190067"/>
              <a:gd name="connsiteX2" fmla="*/ 576093 w 5325623"/>
              <a:gd name="connsiteY2" fmla="*/ 0 h 4190067"/>
              <a:gd name="connsiteX3" fmla="*/ 5241101 w 5325623"/>
              <a:gd name="connsiteY3" fmla="*/ 0 h 4190067"/>
              <a:gd name="connsiteX4" fmla="*/ 5277444 w 5325623"/>
              <a:gd name="connsiteY4" fmla="*/ 1537907 h 4190067"/>
              <a:gd name="connsiteX5" fmla="*/ 5325623 w 5325623"/>
              <a:gd name="connsiteY5" fmla="*/ 2870481 h 4190067"/>
              <a:gd name="connsiteX6" fmla="*/ 4203031 w 5325623"/>
              <a:gd name="connsiteY6" fmla="*/ 4190067 h 4190067"/>
              <a:gd name="connsiteX7" fmla="*/ 1614163 w 5325623"/>
              <a:gd name="connsiteY7" fmla="*/ 4190067 h 4190067"/>
              <a:gd name="connsiteX8" fmla="*/ 0 w 5325623"/>
              <a:gd name="connsiteY8" fmla="*/ 2325307 h 4190067"/>
              <a:gd name="connsiteX0" fmla="*/ 0 w 5325623"/>
              <a:gd name="connsiteY0" fmla="*/ 2325307 h 4190067"/>
              <a:gd name="connsiteX1" fmla="*/ 194823 w 5325623"/>
              <a:gd name="connsiteY1" fmla="*/ 1536981 h 4190067"/>
              <a:gd name="connsiteX2" fmla="*/ 576093 w 5325623"/>
              <a:gd name="connsiteY2" fmla="*/ 0 h 4190067"/>
              <a:gd name="connsiteX3" fmla="*/ 5277444 w 5325623"/>
              <a:gd name="connsiteY3" fmla="*/ 1537907 h 4190067"/>
              <a:gd name="connsiteX4" fmla="*/ 5325623 w 5325623"/>
              <a:gd name="connsiteY4" fmla="*/ 2870481 h 4190067"/>
              <a:gd name="connsiteX5" fmla="*/ 4203031 w 5325623"/>
              <a:gd name="connsiteY5" fmla="*/ 4190067 h 4190067"/>
              <a:gd name="connsiteX6" fmla="*/ 1614163 w 5325623"/>
              <a:gd name="connsiteY6" fmla="*/ 4190067 h 4190067"/>
              <a:gd name="connsiteX7" fmla="*/ 0 w 5325623"/>
              <a:gd name="connsiteY7" fmla="*/ 2325307 h 4190067"/>
              <a:gd name="connsiteX0" fmla="*/ 0 w 5325623"/>
              <a:gd name="connsiteY0" fmla="*/ 788326 h 2653086"/>
              <a:gd name="connsiteX1" fmla="*/ 194823 w 5325623"/>
              <a:gd name="connsiteY1" fmla="*/ 0 h 2653086"/>
              <a:gd name="connsiteX2" fmla="*/ 5277444 w 5325623"/>
              <a:gd name="connsiteY2" fmla="*/ 926 h 2653086"/>
              <a:gd name="connsiteX3" fmla="*/ 5325623 w 5325623"/>
              <a:gd name="connsiteY3" fmla="*/ 1333500 h 2653086"/>
              <a:gd name="connsiteX4" fmla="*/ 4203031 w 5325623"/>
              <a:gd name="connsiteY4" fmla="*/ 2653086 h 2653086"/>
              <a:gd name="connsiteX5" fmla="*/ 1614163 w 5325623"/>
              <a:gd name="connsiteY5" fmla="*/ 2653086 h 2653086"/>
              <a:gd name="connsiteX6" fmla="*/ 0 w 5325623"/>
              <a:gd name="connsiteY6" fmla="*/ 788326 h 2653086"/>
              <a:gd name="connsiteX0" fmla="*/ 0 w 5325623"/>
              <a:gd name="connsiteY0" fmla="*/ 788326 h 2653086"/>
              <a:gd name="connsiteX1" fmla="*/ 194823 w 5325623"/>
              <a:gd name="connsiteY1" fmla="*/ 0 h 2653086"/>
              <a:gd name="connsiteX2" fmla="*/ 5192778 w 5325623"/>
              <a:gd name="connsiteY2" fmla="*/ 297259 h 2653086"/>
              <a:gd name="connsiteX3" fmla="*/ 5325623 w 5325623"/>
              <a:gd name="connsiteY3" fmla="*/ 1333500 h 2653086"/>
              <a:gd name="connsiteX4" fmla="*/ 4203031 w 5325623"/>
              <a:gd name="connsiteY4" fmla="*/ 2653086 h 2653086"/>
              <a:gd name="connsiteX5" fmla="*/ 1614163 w 5325623"/>
              <a:gd name="connsiteY5" fmla="*/ 2653086 h 2653086"/>
              <a:gd name="connsiteX6" fmla="*/ 0 w 5325623"/>
              <a:gd name="connsiteY6" fmla="*/ 788326 h 2653086"/>
              <a:gd name="connsiteX0" fmla="*/ 0 w 5325623"/>
              <a:gd name="connsiteY0" fmla="*/ 788326 h 2653086"/>
              <a:gd name="connsiteX1" fmla="*/ 194823 w 5325623"/>
              <a:gd name="connsiteY1" fmla="*/ 0 h 2653086"/>
              <a:gd name="connsiteX2" fmla="*/ 5277444 w 5325623"/>
              <a:gd name="connsiteY2" fmla="*/ 34793 h 2653086"/>
              <a:gd name="connsiteX3" fmla="*/ 5325623 w 5325623"/>
              <a:gd name="connsiteY3" fmla="*/ 1333500 h 2653086"/>
              <a:gd name="connsiteX4" fmla="*/ 4203031 w 5325623"/>
              <a:gd name="connsiteY4" fmla="*/ 2653086 h 2653086"/>
              <a:gd name="connsiteX5" fmla="*/ 1614163 w 5325623"/>
              <a:gd name="connsiteY5" fmla="*/ 2653086 h 2653086"/>
              <a:gd name="connsiteX6" fmla="*/ 0 w 5325623"/>
              <a:gd name="connsiteY6" fmla="*/ 788326 h 2653086"/>
              <a:gd name="connsiteX0" fmla="*/ 0 w 5344688"/>
              <a:gd name="connsiteY0" fmla="*/ 802438 h 2667198"/>
              <a:gd name="connsiteX1" fmla="*/ 194823 w 5344688"/>
              <a:gd name="connsiteY1" fmla="*/ 14112 h 2667198"/>
              <a:gd name="connsiteX2" fmla="*/ 5344688 w 5344688"/>
              <a:gd name="connsiteY2" fmla="*/ 0 h 2667198"/>
              <a:gd name="connsiteX3" fmla="*/ 5325623 w 5344688"/>
              <a:gd name="connsiteY3" fmla="*/ 1347612 h 2667198"/>
              <a:gd name="connsiteX4" fmla="*/ 4203031 w 5344688"/>
              <a:gd name="connsiteY4" fmla="*/ 2667198 h 2667198"/>
              <a:gd name="connsiteX5" fmla="*/ 1614163 w 5344688"/>
              <a:gd name="connsiteY5" fmla="*/ 2667198 h 2667198"/>
              <a:gd name="connsiteX6" fmla="*/ 0 w 5344688"/>
              <a:gd name="connsiteY6" fmla="*/ 802438 h 2667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44688" h="2667198">
                <a:moveTo>
                  <a:pt x="0" y="802438"/>
                </a:moveTo>
                <a:lnTo>
                  <a:pt x="194823" y="14112"/>
                </a:lnTo>
                <a:lnTo>
                  <a:pt x="5344688" y="0"/>
                </a:lnTo>
                <a:lnTo>
                  <a:pt x="5325623" y="1347612"/>
                </a:lnTo>
                <a:lnTo>
                  <a:pt x="4203031" y="2667198"/>
                </a:lnTo>
                <a:lnTo>
                  <a:pt x="1614163" y="2667198"/>
                </a:lnTo>
                <a:lnTo>
                  <a:pt x="0" y="80243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5" name="文本占位符 28"/>
          <p:cNvSpPr>
            <a:spLocks noGrp="1"/>
          </p:cNvSpPr>
          <p:nvPr>
            <p:ph type="body" sz="quarter" idx="11" hasCustomPrompt="1"/>
          </p:nvPr>
        </p:nvSpPr>
        <p:spPr>
          <a:xfrm>
            <a:off x="1206871" y="1078729"/>
            <a:ext cx="3229761" cy="625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marR="0" indent="0" algn="l" defTabSz="609585" rtl="0" eaLnBrk="1" fontAlgn="auto" latinLnBrk="0" hangingPunct="1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zh-CN" altLang="en-US" sz="1333" dirty="0">
                <a:solidFill>
                  <a:srgbClr val="103154"/>
                </a:solidFill>
                <a:cs typeface="+mn-ea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zh-CN" altLang="en-US" sz="1333" dirty="0">
                <a:solidFill>
                  <a:srgbClr val="103154"/>
                </a:solidFill>
                <a:cs typeface="+mn-ea"/>
                <a:sym typeface="+mn-lt"/>
              </a:rPr>
              <a:t>点击此处添加文本内容，如关键词、部分简单介绍等。</a:t>
            </a:r>
          </a:p>
        </p:txBody>
      </p:sp>
      <p:sp>
        <p:nvSpPr>
          <p:cNvPr id="36" name="文本占位符 28"/>
          <p:cNvSpPr>
            <a:spLocks noGrp="1"/>
          </p:cNvSpPr>
          <p:nvPr>
            <p:ph type="body" sz="quarter" idx="12" hasCustomPrompt="1"/>
          </p:nvPr>
        </p:nvSpPr>
        <p:spPr>
          <a:xfrm>
            <a:off x="1206871" y="586161"/>
            <a:ext cx="3229761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6095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kumimoji="1" lang="zh-CN" altLang="en-US" sz="1867" b="1" kern="1200" dirty="0">
                <a:solidFill>
                  <a:schemeClr val="accent1"/>
                </a:solidFill>
                <a:latin typeface="+mn-lt"/>
                <a:ea typeface="+mn-ea"/>
                <a:cs typeface="+mn-ea"/>
              </a:defRPr>
            </a:lvl1pPr>
          </a:lstStyle>
          <a:p>
            <a:pPr marL="0" marR="0" lvl="0" indent="0" algn="l" defTabSz="6095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zh-CN" altLang="en-US" sz="2400" b="1" dirty="0">
                <a:solidFill>
                  <a:schemeClr val="accent1"/>
                </a:solidFill>
                <a:cs typeface="+mn-ea"/>
                <a:sym typeface="+mn-lt"/>
              </a:rPr>
              <a:t>第一部分 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PART</a:t>
            </a:r>
            <a:r>
              <a:rPr lang="zh-CN" altLang="en-US" b="1" dirty="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ONE</a:t>
            </a:r>
            <a:endParaRPr lang="zh-CN" altLang="en-US" sz="36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37" name="文本占位符 28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0" y="626092"/>
            <a:ext cx="3841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zh-CN" altLang="en-US" sz="3600" b="1" dirty="0">
                <a:solidFill>
                  <a:schemeClr val="bg1"/>
                </a:solidFill>
                <a:cs typeface="+mn-ea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altLang="zh-CN" sz="3200" b="1" dirty="0">
                <a:solidFill>
                  <a:schemeClr val="bg1"/>
                </a:solidFill>
                <a:cs typeface="+mn-ea"/>
                <a:sym typeface="+mn-lt"/>
              </a:rPr>
              <a:t>CONTENTS</a:t>
            </a:r>
            <a:endParaRPr lang="zh-CN" altLang="en-US" sz="32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51" name="文本占位符 28"/>
          <p:cNvSpPr>
            <a:spLocks noGrp="1"/>
          </p:cNvSpPr>
          <p:nvPr>
            <p:ph type="body" sz="quarter" idx="16" hasCustomPrompt="1"/>
          </p:nvPr>
        </p:nvSpPr>
        <p:spPr>
          <a:xfrm>
            <a:off x="3239215" y="3819962"/>
            <a:ext cx="3229761" cy="625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marR="0" indent="0" algn="l" defTabSz="609585" rtl="0" eaLnBrk="1" fontAlgn="auto" latinLnBrk="0" hangingPunct="1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zh-CN" altLang="en-US" sz="1333" dirty="0">
                <a:solidFill>
                  <a:srgbClr val="103154"/>
                </a:solidFill>
                <a:cs typeface="+mn-ea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zh-CN" altLang="en-US" sz="1333" dirty="0">
                <a:solidFill>
                  <a:srgbClr val="103154"/>
                </a:solidFill>
                <a:cs typeface="+mn-ea"/>
                <a:sym typeface="+mn-lt"/>
              </a:rPr>
              <a:t>点击此处添加文本内容，如关键词、部分简单介绍等。</a:t>
            </a:r>
          </a:p>
        </p:txBody>
      </p:sp>
      <p:sp>
        <p:nvSpPr>
          <p:cNvPr id="52" name="文本占位符 28"/>
          <p:cNvSpPr>
            <a:spLocks noGrp="1"/>
          </p:cNvSpPr>
          <p:nvPr>
            <p:ph type="body" sz="quarter" idx="17" hasCustomPrompt="1"/>
          </p:nvPr>
        </p:nvSpPr>
        <p:spPr>
          <a:xfrm>
            <a:off x="3239215" y="3327394"/>
            <a:ext cx="3229761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6095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kumimoji="1" lang="zh-CN" altLang="en-US" sz="1867" b="1" kern="1200" dirty="0">
                <a:solidFill>
                  <a:schemeClr val="accent1"/>
                </a:solidFill>
                <a:latin typeface="+mn-lt"/>
                <a:ea typeface="+mn-ea"/>
                <a:cs typeface="+mn-ea"/>
              </a:defRPr>
            </a:lvl1pPr>
          </a:lstStyle>
          <a:p>
            <a:pPr marL="0" marR="0" lvl="0" indent="0" algn="l" defTabSz="6095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zh-CN" altLang="en-US" sz="2400" b="1" dirty="0">
                <a:solidFill>
                  <a:schemeClr val="accent1"/>
                </a:solidFill>
                <a:cs typeface="+mn-ea"/>
                <a:sym typeface="+mn-lt"/>
              </a:rPr>
              <a:t>第一部分 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PART</a:t>
            </a:r>
            <a:r>
              <a:rPr lang="zh-CN" altLang="en-US" b="1" dirty="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ONE</a:t>
            </a:r>
            <a:endParaRPr lang="zh-CN" altLang="en-US" sz="36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56" name="文本占位符 28"/>
          <p:cNvSpPr>
            <a:spLocks noGrp="1"/>
          </p:cNvSpPr>
          <p:nvPr>
            <p:ph type="body" sz="quarter" idx="18" hasCustomPrompt="1"/>
          </p:nvPr>
        </p:nvSpPr>
        <p:spPr>
          <a:xfrm>
            <a:off x="8615204" y="5196841"/>
            <a:ext cx="3229761" cy="625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marR="0" indent="0" algn="l" defTabSz="609585" rtl="0" eaLnBrk="1" fontAlgn="auto" latinLnBrk="0" hangingPunct="1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zh-CN" altLang="en-US" sz="1333" dirty="0">
                <a:solidFill>
                  <a:srgbClr val="103154"/>
                </a:solidFill>
                <a:cs typeface="+mn-ea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zh-CN" altLang="en-US" sz="1333" dirty="0">
                <a:solidFill>
                  <a:srgbClr val="103154"/>
                </a:solidFill>
                <a:cs typeface="+mn-ea"/>
                <a:sym typeface="+mn-lt"/>
              </a:rPr>
              <a:t>点击此处添加文本内容，如关键词、部分简单介绍等。</a:t>
            </a:r>
          </a:p>
        </p:txBody>
      </p:sp>
      <p:sp>
        <p:nvSpPr>
          <p:cNvPr id="57" name="文本占位符 28"/>
          <p:cNvSpPr>
            <a:spLocks noGrp="1"/>
          </p:cNvSpPr>
          <p:nvPr>
            <p:ph type="body" sz="quarter" idx="19" hasCustomPrompt="1"/>
          </p:nvPr>
        </p:nvSpPr>
        <p:spPr>
          <a:xfrm>
            <a:off x="8615204" y="4704273"/>
            <a:ext cx="3229761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6095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kumimoji="1" lang="zh-CN" altLang="en-US" sz="1867" b="1" kern="1200" dirty="0">
                <a:solidFill>
                  <a:schemeClr val="accent1"/>
                </a:solidFill>
                <a:latin typeface="+mn-lt"/>
                <a:ea typeface="+mn-ea"/>
                <a:cs typeface="+mn-ea"/>
              </a:defRPr>
            </a:lvl1pPr>
          </a:lstStyle>
          <a:p>
            <a:pPr marL="0" marR="0" lvl="0" indent="0" algn="l" defTabSz="6095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zh-CN" altLang="en-US" sz="2400" b="1" dirty="0">
                <a:solidFill>
                  <a:schemeClr val="accent1"/>
                </a:solidFill>
                <a:cs typeface="+mn-ea"/>
                <a:sym typeface="+mn-lt"/>
              </a:rPr>
              <a:t>第一部分 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PART</a:t>
            </a:r>
            <a:r>
              <a:rPr lang="zh-CN" altLang="en-US" b="1" dirty="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ONE</a:t>
            </a:r>
            <a:endParaRPr lang="zh-CN" altLang="en-US" sz="36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grpSp>
        <p:nvGrpSpPr>
          <p:cNvPr id="34" name="组 8"/>
          <p:cNvGrpSpPr/>
          <p:nvPr userDrawn="1"/>
        </p:nvGrpSpPr>
        <p:grpSpPr>
          <a:xfrm>
            <a:off x="692067" y="626092"/>
            <a:ext cx="390296" cy="390296"/>
            <a:chOff x="2199942" y="2750198"/>
            <a:chExt cx="1183598" cy="1183598"/>
          </a:xfrm>
        </p:grpSpPr>
        <p:sp>
          <p:nvSpPr>
            <p:cNvPr id="38" name="椭圆 37"/>
            <p:cNvSpPr/>
            <p:nvPr/>
          </p:nvSpPr>
          <p:spPr>
            <a:xfrm>
              <a:off x="2287968" y="2838224"/>
              <a:ext cx="1007546" cy="100754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kumimoji="1" lang="zh-CN" altLang="en-US" sz="240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39" name="椭圆 38"/>
            <p:cNvSpPr/>
            <p:nvPr/>
          </p:nvSpPr>
          <p:spPr>
            <a:xfrm>
              <a:off x="2199942" y="2750198"/>
              <a:ext cx="1183598" cy="1183598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kumimoji="1" lang="zh-CN" altLang="en-US" sz="240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0" name="组 8"/>
          <p:cNvGrpSpPr/>
          <p:nvPr userDrawn="1"/>
        </p:nvGrpSpPr>
        <p:grpSpPr>
          <a:xfrm>
            <a:off x="2733244" y="3363078"/>
            <a:ext cx="390296" cy="390296"/>
            <a:chOff x="2199942" y="2750198"/>
            <a:chExt cx="1183598" cy="1183598"/>
          </a:xfrm>
        </p:grpSpPr>
        <p:sp>
          <p:nvSpPr>
            <p:cNvPr id="41" name="椭圆 40"/>
            <p:cNvSpPr/>
            <p:nvPr/>
          </p:nvSpPr>
          <p:spPr>
            <a:xfrm>
              <a:off x="2287968" y="2838224"/>
              <a:ext cx="1007546" cy="100754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kumimoji="1" lang="zh-CN" altLang="en-US" sz="240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42" name="椭圆 41"/>
            <p:cNvSpPr/>
            <p:nvPr/>
          </p:nvSpPr>
          <p:spPr>
            <a:xfrm>
              <a:off x="2199942" y="2750198"/>
              <a:ext cx="1183598" cy="1183598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kumimoji="1" lang="zh-CN" altLang="en-US" sz="240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3" name="组 8"/>
          <p:cNvGrpSpPr/>
          <p:nvPr userDrawn="1"/>
        </p:nvGrpSpPr>
        <p:grpSpPr>
          <a:xfrm>
            <a:off x="8101657" y="4743000"/>
            <a:ext cx="390296" cy="390296"/>
            <a:chOff x="2199942" y="2750198"/>
            <a:chExt cx="1183598" cy="1183598"/>
          </a:xfrm>
        </p:grpSpPr>
        <p:sp>
          <p:nvSpPr>
            <p:cNvPr id="44" name="椭圆 43"/>
            <p:cNvSpPr/>
            <p:nvPr/>
          </p:nvSpPr>
          <p:spPr>
            <a:xfrm>
              <a:off x="2287968" y="2838224"/>
              <a:ext cx="1007546" cy="100754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kumimoji="1" lang="zh-CN" altLang="en-US" sz="240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45" name="椭圆 44"/>
            <p:cNvSpPr/>
            <p:nvPr/>
          </p:nvSpPr>
          <p:spPr>
            <a:xfrm>
              <a:off x="2199942" y="2750198"/>
              <a:ext cx="1183598" cy="1183598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kumimoji="1" lang="zh-CN" altLang="en-US" sz="240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50323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四项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 8"/>
          <p:cNvGrpSpPr/>
          <p:nvPr userDrawn="1"/>
        </p:nvGrpSpPr>
        <p:grpSpPr>
          <a:xfrm>
            <a:off x="650454" y="621845"/>
            <a:ext cx="390296" cy="390296"/>
            <a:chOff x="2199942" y="2750198"/>
            <a:chExt cx="1183598" cy="1183598"/>
          </a:xfrm>
        </p:grpSpPr>
        <p:sp>
          <p:nvSpPr>
            <p:cNvPr id="6" name="椭圆 5"/>
            <p:cNvSpPr/>
            <p:nvPr/>
          </p:nvSpPr>
          <p:spPr>
            <a:xfrm>
              <a:off x="2287968" y="2838224"/>
              <a:ext cx="1007545" cy="100754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kumimoji="1" lang="zh-CN" altLang="en-US" sz="240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2199942" y="2750198"/>
              <a:ext cx="1183598" cy="1183598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kumimoji="1" lang="zh-CN" altLang="en-US" sz="240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" name="七边形 1"/>
          <p:cNvSpPr/>
          <p:nvPr userDrawn="1"/>
        </p:nvSpPr>
        <p:spPr>
          <a:xfrm>
            <a:off x="4854096" y="-44945"/>
            <a:ext cx="7402409" cy="3694077"/>
          </a:xfrm>
          <a:custGeom>
            <a:avLst/>
            <a:gdLst>
              <a:gd name="connsiteX0" fmla="*/ -15 w 5817164"/>
              <a:gd name="connsiteY0" fmla="*/ 3360167 h 5224899"/>
              <a:gd name="connsiteX1" fmla="*/ 576078 w 5817164"/>
              <a:gd name="connsiteY1" fmla="*/ 1034860 h 5224899"/>
              <a:gd name="connsiteX2" fmla="*/ 2908582 w 5817164"/>
              <a:gd name="connsiteY2" fmla="*/ 0 h 5224899"/>
              <a:gd name="connsiteX3" fmla="*/ 5241086 w 5817164"/>
              <a:gd name="connsiteY3" fmla="*/ 1034860 h 5224899"/>
              <a:gd name="connsiteX4" fmla="*/ 5817179 w 5817164"/>
              <a:gd name="connsiteY4" fmla="*/ 3360167 h 5224899"/>
              <a:gd name="connsiteX5" fmla="*/ 4203016 w 5817164"/>
              <a:gd name="connsiteY5" fmla="*/ 5224927 h 5224899"/>
              <a:gd name="connsiteX6" fmla="*/ 1614148 w 5817164"/>
              <a:gd name="connsiteY6" fmla="*/ 5224927 h 5224899"/>
              <a:gd name="connsiteX7" fmla="*/ -15 w 5817164"/>
              <a:gd name="connsiteY7" fmla="*/ 3360167 h 5224899"/>
              <a:gd name="connsiteX0" fmla="*/ 0 w 5817194"/>
              <a:gd name="connsiteY0" fmla="*/ 2325307 h 4190067"/>
              <a:gd name="connsiteX1" fmla="*/ 576093 w 5817194"/>
              <a:gd name="connsiteY1" fmla="*/ 0 h 4190067"/>
              <a:gd name="connsiteX2" fmla="*/ 5241101 w 5817194"/>
              <a:gd name="connsiteY2" fmla="*/ 0 h 4190067"/>
              <a:gd name="connsiteX3" fmla="*/ 5817194 w 5817194"/>
              <a:gd name="connsiteY3" fmla="*/ 2325307 h 4190067"/>
              <a:gd name="connsiteX4" fmla="*/ 4203031 w 5817194"/>
              <a:gd name="connsiteY4" fmla="*/ 4190067 h 4190067"/>
              <a:gd name="connsiteX5" fmla="*/ 1614163 w 5817194"/>
              <a:gd name="connsiteY5" fmla="*/ 4190067 h 4190067"/>
              <a:gd name="connsiteX6" fmla="*/ 0 w 5817194"/>
              <a:gd name="connsiteY6" fmla="*/ 2325307 h 4190067"/>
              <a:gd name="connsiteX0" fmla="*/ 0 w 5817194"/>
              <a:gd name="connsiteY0" fmla="*/ 2325307 h 4190067"/>
              <a:gd name="connsiteX1" fmla="*/ 194823 w 5817194"/>
              <a:gd name="connsiteY1" fmla="*/ 1536981 h 4190067"/>
              <a:gd name="connsiteX2" fmla="*/ 576093 w 5817194"/>
              <a:gd name="connsiteY2" fmla="*/ 0 h 4190067"/>
              <a:gd name="connsiteX3" fmla="*/ 5241101 w 5817194"/>
              <a:gd name="connsiteY3" fmla="*/ 0 h 4190067"/>
              <a:gd name="connsiteX4" fmla="*/ 5817194 w 5817194"/>
              <a:gd name="connsiteY4" fmla="*/ 2325307 h 4190067"/>
              <a:gd name="connsiteX5" fmla="*/ 4203031 w 5817194"/>
              <a:gd name="connsiteY5" fmla="*/ 4190067 h 4190067"/>
              <a:gd name="connsiteX6" fmla="*/ 1614163 w 5817194"/>
              <a:gd name="connsiteY6" fmla="*/ 4190067 h 4190067"/>
              <a:gd name="connsiteX7" fmla="*/ 0 w 5817194"/>
              <a:gd name="connsiteY7" fmla="*/ 2325307 h 4190067"/>
              <a:gd name="connsiteX0" fmla="*/ 0 w 5817194"/>
              <a:gd name="connsiteY0" fmla="*/ 2325307 h 4190067"/>
              <a:gd name="connsiteX1" fmla="*/ 194823 w 5817194"/>
              <a:gd name="connsiteY1" fmla="*/ 1536981 h 4190067"/>
              <a:gd name="connsiteX2" fmla="*/ 576093 w 5817194"/>
              <a:gd name="connsiteY2" fmla="*/ 0 h 4190067"/>
              <a:gd name="connsiteX3" fmla="*/ 5241101 w 5817194"/>
              <a:gd name="connsiteY3" fmla="*/ 0 h 4190067"/>
              <a:gd name="connsiteX4" fmla="*/ 5817194 w 5817194"/>
              <a:gd name="connsiteY4" fmla="*/ 2325307 h 4190067"/>
              <a:gd name="connsiteX5" fmla="*/ 5325623 w 5817194"/>
              <a:gd name="connsiteY5" fmla="*/ 2870481 h 4190067"/>
              <a:gd name="connsiteX6" fmla="*/ 4203031 w 5817194"/>
              <a:gd name="connsiteY6" fmla="*/ 4190067 h 4190067"/>
              <a:gd name="connsiteX7" fmla="*/ 1614163 w 5817194"/>
              <a:gd name="connsiteY7" fmla="*/ 4190067 h 4190067"/>
              <a:gd name="connsiteX8" fmla="*/ 0 w 5817194"/>
              <a:gd name="connsiteY8" fmla="*/ 2325307 h 4190067"/>
              <a:gd name="connsiteX0" fmla="*/ 0 w 5325623"/>
              <a:gd name="connsiteY0" fmla="*/ 2325307 h 4190067"/>
              <a:gd name="connsiteX1" fmla="*/ 194823 w 5325623"/>
              <a:gd name="connsiteY1" fmla="*/ 1536981 h 4190067"/>
              <a:gd name="connsiteX2" fmla="*/ 576093 w 5325623"/>
              <a:gd name="connsiteY2" fmla="*/ 0 h 4190067"/>
              <a:gd name="connsiteX3" fmla="*/ 5241101 w 5325623"/>
              <a:gd name="connsiteY3" fmla="*/ 0 h 4190067"/>
              <a:gd name="connsiteX4" fmla="*/ 5277444 w 5325623"/>
              <a:gd name="connsiteY4" fmla="*/ 1537907 h 4190067"/>
              <a:gd name="connsiteX5" fmla="*/ 5325623 w 5325623"/>
              <a:gd name="connsiteY5" fmla="*/ 2870481 h 4190067"/>
              <a:gd name="connsiteX6" fmla="*/ 4203031 w 5325623"/>
              <a:gd name="connsiteY6" fmla="*/ 4190067 h 4190067"/>
              <a:gd name="connsiteX7" fmla="*/ 1614163 w 5325623"/>
              <a:gd name="connsiteY7" fmla="*/ 4190067 h 4190067"/>
              <a:gd name="connsiteX8" fmla="*/ 0 w 5325623"/>
              <a:gd name="connsiteY8" fmla="*/ 2325307 h 4190067"/>
              <a:gd name="connsiteX0" fmla="*/ 0 w 5325623"/>
              <a:gd name="connsiteY0" fmla="*/ 2325307 h 4190067"/>
              <a:gd name="connsiteX1" fmla="*/ 194823 w 5325623"/>
              <a:gd name="connsiteY1" fmla="*/ 1536981 h 4190067"/>
              <a:gd name="connsiteX2" fmla="*/ 576093 w 5325623"/>
              <a:gd name="connsiteY2" fmla="*/ 0 h 4190067"/>
              <a:gd name="connsiteX3" fmla="*/ 5277444 w 5325623"/>
              <a:gd name="connsiteY3" fmla="*/ 1537907 h 4190067"/>
              <a:gd name="connsiteX4" fmla="*/ 5325623 w 5325623"/>
              <a:gd name="connsiteY4" fmla="*/ 2870481 h 4190067"/>
              <a:gd name="connsiteX5" fmla="*/ 4203031 w 5325623"/>
              <a:gd name="connsiteY5" fmla="*/ 4190067 h 4190067"/>
              <a:gd name="connsiteX6" fmla="*/ 1614163 w 5325623"/>
              <a:gd name="connsiteY6" fmla="*/ 4190067 h 4190067"/>
              <a:gd name="connsiteX7" fmla="*/ 0 w 5325623"/>
              <a:gd name="connsiteY7" fmla="*/ 2325307 h 4190067"/>
              <a:gd name="connsiteX0" fmla="*/ 0 w 5325623"/>
              <a:gd name="connsiteY0" fmla="*/ 788326 h 2653086"/>
              <a:gd name="connsiteX1" fmla="*/ 194823 w 5325623"/>
              <a:gd name="connsiteY1" fmla="*/ 0 h 2653086"/>
              <a:gd name="connsiteX2" fmla="*/ 5277444 w 5325623"/>
              <a:gd name="connsiteY2" fmla="*/ 926 h 2653086"/>
              <a:gd name="connsiteX3" fmla="*/ 5325623 w 5325623"/>
              <a:gd name="connsiteY3" fmla="*/ 1333500 h 2653086"/>
              <a:gd name="connsiteX4" fmla="*/ 4203031 w 5325623"/>
              <a:gd name="connsiteY4" fmla="*/ 2653086 h 2653086"/>
              <a:gd name="connsiteX5" fmla="*/ 1614163 w 5325623"/>
              <a:gd name="connsiteY5" fmla="*/ 2653086 h 2653086"/>
              <a:gd name="connsiteX6" fmla="*/ 0 w 5325623"/>
              <a:gd name="connsiteY6" fmla="*/ 788326 h 2653086"/>
              <a:gd name="connsiteX0" fmla="*/ 0 w 5325623"/>
              <a:gd name="connsiteY0" fmla="*/ 788326 h 2653086"/>
              <a:gd name="connsiteX1" fmla="*/ 194823 w 5325623"/>
              <a:gd name="connsiteY1" fmla="*/ 0 h 2653086"/>
              <a:gd name="connsiteX2" fmla="*/ 5192778 w 5325623"/>
              <a:gd name="connsiteY2" fmla="*/ 297259 h 2653086"/>
              <a:gd name="connsiteX3" fmla="*/ 5325623 w 5325623"/>
              <a:gd name="connsiteY3" fmla="*/ 1333500 h 2653086"/>
              <a:gd name="connsiteX4" fmla="*/ 4203031 w 5325623"/>
              <a:gd name="connsiteY4" fmla="*/ 2653086 h 2653086"/>
              <a:gd name="connsiteX5" fmla="*/ 1614163 w 5325623"/>
              <a:gd name="connsiteY5" fmla="*/ 2653086 h 2653086"/>
              <a:gd name="connsiteX6" fmla="*/ 0 w 5325623"/>
              <a:gd name="connsiteY6" fmla="*/ 788326 h 2653086"/>
              <a:gd name="connsiteX0" fmla="*/ 0 w 5325623"/>
              <a:gd name="connsiteY0" fmla="*/ 788326 h 2653086"/>
              <a:gd name="connsiteX1" fmla="*/ 194823 w 5325623"/>
              <a:gd name="connsiteY1" fmla="*/ 0 h 2653086"/>
              <a:gd name="connsiteX2" fmla="*/ 5277444 w 5325623"/>
              <a:gd name="connsiteY2" fmla="*/ 34793 h 2653086"/>
              <a:gd name="connsiteX3" fmla="*/ 5325623 w 5325623"/>
              <a:gd name="connsiteY3" fmla="*/ 1333500 h 2653086"/>
              <a:gd name="connsiteX4" fmla="*/ 4203031 w 5325623"/>
              <a:gd name="connsiteY4" fmla="*/ 2653086 h 2653086"/>
              <a:gd name="connsiteX5" fmla="*/ 1614163 w 5325623"/>
              <a:gd name="connsiteY5" fmla="*/ 2653086 h 2653086"/>
              <a:gd name="connsiteX6" fmla="*/ 0 w 5325623"/>
              <a:gd name="connsiteY6" fmla="*/ 788326 h 2653086"/>
              <a:gd name="connsiteX0" fmla="*/ 0 w 5344688"/>
              <a:gd name="connsiteY0" fmla="*/ 802438 h 2667198"/>
              <a:gd name="connsiteX1" fmla="*/ 194823 w 5344688"/>
              <a:gd name="connsiteY1" fmla="*/ 14112 h 2667198"/>
              <a:gd name="connsiteX2" fmla="*/ 5344688 w 5344688"/>
              <a:gd name="connsiteY2" fmla="*/ 0 h 2667198"/>
              <a:gd name="connsiteX3" fmla="*/ 5325623 w 5344688"/>
              <a:gd name="connsiteY3" fmla="*/ 1347612 h 2667198"/>
              <a:gd name="connsiteX4" fmla="*/ 4203031 w 5344688"/>
              <a:gd name="connsiteY4" fmla="*/ 2667198 h 2667198"/>
              <a:gd name="connsiteX5" fmla="*/ 1614163 w 5344688"/>
              <a:gd name="connsiteY5" fmla="*/ 2667198 h 2667198"/>
              <a:gd name="connsiteX6" fmla="*/ 0 w 5344688"/>
              <a:gd name="connsiteY6" fmla="*/ 802438 h 2667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44688" h="2667198">
                <a:moveTo>
                  <a:pt x="0" y="802438"/>
                </a:moveTo>
                <a:lnTo>
                  <a:pt x="194823" y="14112"/>
                </a:lnTo>
                <a:lnTo>
                  <a:pt x="5344688" y="0"/>
                </a:lnTo>
                <a:lnTo>
                  <a:pt x="5325623" y="1347612"/>
                </a:lnTo>
                <a:lnTo>
                  <a:pt x="4203031" y="2667198"/>
                </a:lnTo>
                <a:lnTo>
                  <a:pt x="1614163" y="2667198"/>
                </a:lnTo>
                <a:lnTo>
                  <a:pt x="0" y="80243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5" name="文本占位符 28"/>
          <p:cNvSpPr>
            <a:spLocks noGrp="1"/>
          </p:cNvSpPr>
          <p:nvPr>
            <p:ph type="body" sz="quarter" idx="11" hasCustomPrompt="1"/>
          </p:nvPr>
        </p:nvSpPr>
        <p:spPr>
          <a:xfrm>
            <a:off x="1206871" y="1078729"/>
            <a:ext cx="3229761" cy="625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marR="0" indent="0" algn="l" defTabSz="609585" rtl="0" eaLnBrk="1" fontAlgn="auto" latinLnBrk="0" hangingPunct="1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zh-CN" altLang="en-US" sz="1333" dirty="0">
                <a:solidFill>
                  <a:schemeClr val="tx1"/>
                </a:solidFill>
                <a:cs typeface="+mn-ea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zh-CN" altLang="en-US" sz="1333" dirty="0">
                <a:solidFill>
                  <a:srgbClr val="103154"/>
                </a:solidFill>
                <a:cs typeface="+mn-ea"/>
                <a:sym typeface="+mn-lt"/>
              </a:rPr>
              <a:t>点击此处添加文本内容，如关键词、部分简单介绍等。</a:t>
            </a:r>
          </a:p>
        </p:txBody>
      </p:sp>
      <p:sp>
        <p:nvSpPr>
          <p:cNvPr id="36" name="文本占位符 28"/>
          <p:cNvSpPr>
            <a:spLocks noGrp="1"/>
          </p:cNvSpPr>
          <p:nvPr>
            <p:ph type="body" sz="quarter" idx="12" hasCustomPrompt="1"/>
          </p:nvPr>
        </p:nvSpPr>
        <p:spPr>
          <a:xfrm>
            <a:off x="1206871" y="586161"/>
            <a:ext cx="3229761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6095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kumimoji="1" lang="zh-CN" altLang="en-US" sz="1867" b="1" kern="1200" dirty="0">
                <a:solidFill>
                  <a:schemeClr val="accent1"/>
                </a:solidFill>
                <a:latin typeface="+mn-lt"/>
                <a:ea typeface="+mn-ea"/>
                <a:cs typeface="+mn-ea"/>
              </a:defRPr>
            </a:lvl1pPr>
          </a:lstStyle>
          <a:p>
            <a:pPr marL="0" marR="0" lvl="0" indent="0" algn="l" defTabSz="6095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zh-CN" altLang="en-US" sz="2400" b="1" dirty="0">
                <a:solidFill>
                  <a:schemeClr val="accent1"/>
                </a:solidFill>
                <a:cs typeface="+mn-ea"/>
                <a:sym typeface="+mn-lt"/>
              </a:rPr>
              <a:t>第一部分 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PART</a:t>
            </a:r>
            <a:r>
              <a:rPr lang="zh-CN" altLang="en-US" b="1" dirty="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ONE</a:t>
            </a:r>
            <a:endParaRPr lang="zh-CN" altLang="en-US" sz="36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37" name="文本占位符 28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0" y="626092"/>
            <a:ext cx="3841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zh-CN" altLang="en-US" sz="3600" b="1" dirty="0">
                <a:solidFill>
                  <a:schemeClr val="bg1"/>
                </a:solidFill>
                <a:cs typeface="+mn-ea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altLang="zh-CN" sz="3200" b="1" dirty="0">
                <a:solidFill>
                  <a:schemeClr val="bg1"/>
                </a:solidFill>
                <a:cs typeface="+mn-ea"/>
                <a:sym typeface="+mn-lt"/>
              </a:rPr>
              <a:t>CONTENTS</a:t>
            </a:r>
            <a:endParaRPr lang="zh-CN" altLang="en-US" sz="32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43" name="组 8"/>
          <p:cNvGrpSpPr/>
          <p:nvPr userDrawn="1"/>
        </p:nvGrpSpPr>
        <p:grpSpPr>
          <a:xfrm>
            <a:off x="1326863" y="2371100"/>
            <a:ext cx="390296" cy="390296"/>
            <a:chOff x="2199942" y="2750198"/>
            <a:chExt cx="1183598" cy="1183598"/>
          </a:xfrm>
        </p:grpSpPr>
        <p:sp>
          <p:nvSpPr>
            <p:cNvPr id="44" name="椭圆 43"/>
            <p:cNvSpPr/>
            <p:nvPr/>
          </p:nvSpPr>
          <p:spPr>
            <a:xfrm>
              <a:off x="2287968" y="2838224"/>
              <a:ext cx="1007546" cy="100754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kumimoji="1" lang="zh-CN" altLang="en-US" sz="240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45" name="椭圆 44"/>
            <p:cNvSpPr/>
            <p:nvPr/>
          </p:nvSpPr>
          <p:spPr>
            <a:xfrm>
              <a:off x="2199942" y="2750198"/>
              <a:ext cx="1183598" cy="1183598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kumimoji="1" lang="zh-CN" altLang="en-US" sz="240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6" name="文本占位符 28"/>
          <p:cNvSpPr>
            <a:spLocks noGrp="1"/>
          </p:cNvSpPr>
          <p:nvPr>
            <p:ph type="body" sz="quarter" idx="14" hasCustomPrompt="1"/>
          </p:nvPr>
        </p:nvSpPr>
        <p:spPr>
          <a:xfrm>
            <a:off x="1883280" y="2827984"/>
            <a:ext cx="3229761" cy="625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marR="0" indent="0" algn="l" defTabSz="609585" rtl="0" eaLnBrk="1" fontAlgn="auto" latinLnBrk="0" hangingPunct="1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zh-CN" altLang="en-US" sz="1333" dirty="0">
                <a:solidFill>
                  <a:schemeClr val="tx1"/>
                </a:solidFill>
                <a:cs typeface="+mn-ea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zh-CN" altLang="en-US" sz="1333" dirty="0">
                <a:solidFill>
                  <a:srgbClr val="103154"/>
                </a:solidFill>
                <a:cs typeface="+mn-ea"/>
                <a:sym typeface="+mn-lt"/>
              </a:rPr>
              <a:t>点击此处添加文本内容，如关键词、部分简单介绍等。</a:t>
            </a:r>
          </a:p>
        </p:txBody>
      </p:sp>
      <p:sp>
        <p:nvSpPr>
          <p:cNvPr id="47" name="文本占位符 28"/>
          <p:cNvSpPr>
            <a:spLocks noGrp="1"/>
          </p:cNvSpPr>
          <p:nvPr>
            <p:ph type="body" sz="quarter" idx="15" hasCustomPrompt="1"/>
          </p:nvPr>
        </p:nvSpPr>
        <p:spPr>
          <a:xfrm>
            <a:off x="1883280" y="2335416"/>
            <a:ext cx="3229761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6095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kumimoji="1" lang="zh-CN" altLang="en-US" sz="1867" b="1" kern="1200" dirty="0">
                <a:solidFill>
                  <a:schemeClr val="accent1"/>
                </a:solidFill>
                <a:latin typeface="+mn-lt"/>
                <a:ea typeface="+mn-ea"/>
                <a:cs typeface="+mn-ea"/>
              </a:defRPr>
            </a:lvl1pPr>
          </a:lstStyle>
          <a:p>
            <a:pPr marL="0" marR="0" lvl="0" indent="0" algn="l" defTabSz="6095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zh-CN" altLang="en-US" sz="2400" b="1" dirty="0">
                <a:solidFill>
                  <a:schemeClr val="accent1"/>
                </a:solidFill>
                <a:cs typeface="+mn-ea"/>
                <a:sym typeface="+mn-lt"/>
              </a:rPr>
              <a:t>第一部分 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PART</a:t>
            </a:r>
            <a:r>
              <a:rPr lang="zh-CN" altLang="en-US" b="1" dirty="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ONE</a:t>
            </a:r>
            <a:endParaRPr lang="zh-CN" altLang="en-US" sz="36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grpSp>
        <p:nvGrpSpPr>
          <p:cNvPr id="48" name="组 8"/>
          <p:cNvGrpSpPr/>
          <p:nvPr userDrawn="1"/>
        </p:nvGrpSpPr>
        <p:grpSpPr>
          <a:xfrm>
            <a:off x="3257467" y="4081836"/>
            <a:ext cx="390296" cy="390296"/>
            <a:chOff x="2199942" y="2750198"/>
            <a:chExt cx="1183598" cy="1183598"/>
          </a:xfrm>
        </p:grpSpPr>
        <p:sp>
          <p:nvSpPr>
            <p:cNvPr id="49" name="椭圆 48"/>
            <p:cNvSpPr/>
            <p:nvPr/>
          </p:nvSpPr>
          <p:spPr>
            <a:xfrm>
              <a:off x="2287968" y="2838224"/>
              <a:ext cx="1007546" cy="100754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kumimoji="1" lang="zh-CN" altLang="en-US" sz="240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50" name="椭圆 49"/>
            <p:cNvSpPr/>
            <p:nvPr/>
          </p:nvSpPr>
          <p:spPr>
            <a:xfrm>
              <a:off x="2199942" y="2750198"/>
              <a:ext cx="1183598" cy="1183598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kumimoji="1" lang="zh-CN" altLang="en-US" sz="240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1" name="文本占位符 28"/>
          <p:cNvSpPr>
            <a:spLocks noGrp="1"/>
          </p:cNvSpPr>
          <p:nvPr>
            <p:ph type="body" sz="quarter" idx="16" hasCustomPrompt="1"/>
          </p:nvPr>
        </p:nvSpPr>
        <p:spPr>
          <a:xfrm>
            <a:off x="3813884" y="4538720"/>
            <a:ext cx="3229761" cy="625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marR="0" indent="0" algn="l" defTabSz="609585" rtl="0" eaLnBrk="1" fontAlgn="auto" latinLnBrk="0" hangingPunct="1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zh-CN" altLang="en-US" sz="1333" dirty="0">
                <a:solidFill>
                  <a:schemeClr val="tx1"/>
                </a:solidFill>
                <a:cs typeface="+mn-ea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zh-CN" altLang="en-US" sz="1333" dirty="0">
                <a:solidFill>
                  <a:srgbClr val="103154"/>
                </a:solidFill>
                <a:cs typeface="+mn-ea"/>
                <a:sym typeface="+mn-lt"/>
              </a:rPr>
              <a:t>点击此处添加文本内容，如关键词、部分简单介绍等。</a:t>
            </a:r>
          </a:p>
        </p:txBody>
      </p:sp>
      <p:sp>
        <p:nvSpPr>
          <p:cNvPr id="52" name="文本占位符 28"/>
          <p:cNvSpPr>
            <a:spLocks noGrp="1"/>
          </p:cNvSpPr>
          <p:nvPr>
            <p:ph type="body" sz="quarter" idx="17" hasCustomPrompt="1"/>
          </p:nvPr>
        </p:nvSpPr>
        <p:spPr>
          <a:xfrm>
            <a:off x="3813884" y="4046152"/>
            <a:ext cx="3229761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6095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kumimoji="1" lang="zh-CN" altLang="en-US" sz="1867" b="1" kern="1200" dirty="0">
                <a:solidFill>
                  <a:schemeClr val="accent1"/>
                </a:solidFill>
                <a:latin typeface="+mn-lt"/>
                <a:ea typeface="+mn-ea"/>
                <a:cs typeface="+mn-ea"/>
              </a:defRPr>
            </a:lvl1pPr>
          </a:lstStyle>
          <a:p>
            <a:pPr marL="0" marR="0" lvl="0" indent="0" algn="l" defTabSz="6095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zh-CN" altLang="en-US" sz="2400" b="1" dirty="0">
                <a:solidFill>
                  <a:schemeClr val="accent1"/>
                </a:solidFill>
                <a:cs typeface="+mn-ea"/>
                <a:sym typeface="+mn-lt"/>
              </a:rPr>
              <a:t>第一部分 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PART</a:t>
            </a:r>
            <a:r>
              <a:rPr lang="zh-CN" altLang="en-US" b="1" dirty="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ONE</a:t>
            </a:r>
            <a:endParaRPr lang="zh-CN" altLang="en-US" sz="36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grpSp>
        <p:nvGrpSpPr>
          <p:cNvPr id="53" name="组 8"/>
          <p:cNvGrpSpPr/>
          <p:nvPr userDrawn="1"/>
        </p:nvGrpSpPr>
        <p:grpSpPr>
          <a:xfrm>
            <a:off x="8058787" y="4739957"/>
            <a:ext cx="390296" cy="390296"/>
            <a:chOff x="2199942" y="2750198"/>
            <a:chExt cx="1183598" cy="1183598"/>
          </a:xfrm>
        </p:grpSpPr>
        <p:sp>
          <p:nvSpPr>
            <p:cNvPr id="54" name="椭圆 53"/>
            <p:cNvSpPr/>
            <p:nvPr/>
          </p:nvSpPr>
          <p:spPr>
            <a:xfrm>
              <a:off x="2287968" y="2838224"/>
              <a:ext cx="1007546" cy="100754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kumimoji="1" lang="zh-CN" altLang="en-US" sz="240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55" name="椭圆 54"/>
            <p:cNvSpPr/>
            <p:nvPr/>
          </p:nvSpPr>
          <p:spPr>
            <a:xfrm>
              <a:off x="2199942" y="2750198"/>
              <a:ext cx="1183598" cy="1183598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kumimoji="1" lang="zh-CN" altLang="en-US" sz="240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6" name="文本占位符 28"/>
          <p:cNvSpPr>
            <a:spLocks noGrp="1"/>
          </p:cNvSpPr>
          <p:nvPr>
            <p:ph type="body" sz="quarter" idx="18" hasCustomPrompt="1"/>
          </p:nvPr>
        </p:nvSpPr>
        <p:spPr>
          <a:xfrm>
            <a:off x="8615204" y="5196841"/>
            <a:ext cx="3229761" cy="625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marR="0" indent="0" algn="l" defTabSz="609585" rtl="0" eaLnBrk="1" fontAlgn="auto" latinLnBrk="0" hangingPunct="1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zh-CN" altLang="en-US" sz="1333" dirty="0">
                <a:solidFill>
                  <a:schemeClr val="tx1"/>
                </a:solidFill>
                <a:cs typeface="+mn-ea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zh-CN" altLang="en-US" sz="1333" dirty="0">
                <a:solidFill>
                  <a:srgbClr val="103154"/>
                </a:solidFill>
                <a:cs typeface="+mn-ea"/>
                <a:sym typeface="+mn-lt"/>
              </a:rPr>
              <a:t>点击此处添加文本内容，如关键词、部分简单介绍等。</a:t>
            </a:r>
          </a:p>
        </p:txBody>
      </p:sp>
      <p:sp>
        <p:nvSpPr>
          <p:cNvPr id="57" name="文本占位符 28"/>
          <p:cNvSpPr>
            <a:spLocks noGrp="1"/>
          </p:cNvSpPr>
          <p:nvPr>
            <p:ph type="body" sz="quarter" idx="19" hasCustomPrompt="1"/>
          </p:nvPr>
        </p:nvSpPr>
        <p:spPr>
          <a:xfrm>
            <a:off x="8615204" y="4704273"/>
            <a:ext cx="3229761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6095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kumimoji="1" lang="zh-CN" altLang="en-US" sz="1867" b="1" kern="1200" dirty="0">
                <a:solidFill>
                  <a:schemeClr val="accent1"/>
                </a:solidFill>
                <a:latin typeface="+mn-lt"/>
                <a:ea typeface="+mn-ea"/>
                <a:cs typeface="+mn-ea"/>
              </a:defRPr>
            </a:lvl1pPr>
          </a:lstStyle>
          <a:p>
            <a:pPr marL="0" marR="0" lvl="0" indent="0" algn="l" defTabSz="6095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zh-CN" altLang="en-US" sz="2400" b="1" dirty="0">
                <a:solidFill>
                  <a:schemeClr val="accent1"/>
                </a:solidFill>
                <a:cs typeface="+mn-ea"/>
                <a:sym typeface="+mn-lt"/>
              </a:rPr>
              <a:t>第一部分 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PART</a:t>
            </a:r>
            <a:r>
              <a:rPr lang="zh-CN" altLang="en-US" b="1" dirty="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ONE</a:t>
            </a:r>
            <a:endParaRPr lang="zh-CN" altLang="en-US" sz="36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947941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五项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七边形 1"/>
          <p:cNvSpPr/>
          <p:nvPr userDrawn="1"/>
        </p:nvSpPr>
        <p:spPr>
          <a:xfrm>
            <a:off x="4854096" y="-44945"/>
            <a:ext cx="7402409" cy="3694077"/>
          </a:xfrm>
          <a:custGeom>
            <a:avLst/>
            <a:gdLst>
              <a:gd name="connsiteX0" fmla="*/ -15 w 5817164"/>
              <a:gd name="connsiteY0" fmla="*/ 3360167 h 5224899"/>
              <a:gd name="connsiteX1" fmla="*/ 576078 w 5817164"/>
              <a:gd name="connsiteY1" fmla="*/ 1034860 h 5224899"/>
              <a:gd name="connsiteX2" fmla="*/ 2908582 w 5817164"/>
              <a:gd name="connsiteY2" fmla="*/ 0 h 5224899"/>
              <a:gd name="connsiteX3" fmla="*/ 5241086 w 5817164"/>
              <a:gd name="connsiteY3" fmla="*/ 1034860 h 5224899"/>
              <a:gd name="connsiteX4" fmla="*/ 5817179 w 5817164"/>
              <a:gd name="connsiteY4" fmla="*/ 3360167 h 5224899"/>
              <a:gd name="connsiteX5" fmla="*/ 4203016 w 5817164"/>
              <a:gd name="connsiteY5" fmla="*/ 5224927 h 5224899"/>
              <a:gd name="connsiteX6" fmla="*/ 1614148 w 5817164"/>
              <a:gd name="connsiteY6" fmla="*/ 5224927 h 5224899"/>
              <a:gd name="connsiteX7" fmla="*/ -15 w 5817164"/>
              <a:gd name="connsiteY7" fmla="*/ 3360167 h 5224899"/>
              <a:gd name="connsiteX0" fmla="*/ 0 w 5817194"/>
              <a:gd name="connsiteY0" fmla="*/ 2325307 h 4190067"/>
              <a:gd name="connsiteX1" fmla="*/ 576093 w 5817194"/>
              <a:gd name="connsiteY1" fmla="*/ 0 h 4190067"/>
              <a:gd name="connsiteX2" fmla="*/ 5241101 w 5817194"/>
              <a:gd name="connsiteY2" fmla="*/ 0 h 4190067"/>
              <a:gd name="connsiteX3" fmla="*/ 5817194 w 5817194"/>
              <a:gd name="connsiteY3" fmla="*/ 2325307 h 4190067"/>
              <a:gd name="connsiteX4" fmla="*/ 4203031 w 5817194"/>
              <a:gd name="connsiteY4" fmla="*/ 4190067 h 4190067"/>
              <a:gd name="connsiteX5" fmla="*/ 1614163 w 5817194"/>
              <a:gd name="connsiteY5" fmla="*/ 4190067 h 4190067"/>
              <a:gd name="connsiteX6" fmla="*/ 0 w 5817194"/>
              <a:gd name="connsiteY6" fmla="*/ 2325307 h 4190067"/>
              <a:gd name="connsiteX0" fmla="*/ 0 w 5817194"/>
              <a:gd name="connsiteY0" fmla="*/ 2325307 h 4190067"/>
              <a:gd name="connsiteX1" fmla="*/ 194823 w 5817194"/>
              <a:gd name="connsiteY1" fmla="*/ 1536981 h 4190067"/>
              <a:gd name="connsiteX2" fmla="*/ 576093 w 5817194"/>
              <a:gd name="connsiteY2" fmla="*/ 0 h 4190067"/>
              <a:gd name="connsiteX3" fmla="*/ 5241101 w 5817194"/>
              <a:gd name="connsiteY3" fmla="*/ 0 h 4190067"/>
              <a:gd name="connsiteX4" fmla="*/ 5817194 w 5817194"/>
              <a:gd name="connsiteY4" fmla="*/ 2325307 h 4190067"/>
              <a:gd name="connsiteX5" fmla="*/ 4203031 w 5817194"/>
              <a:gd name="connsiteY5" fmla="*/ 4190067 h 4190067"/>
              <a:gd name="connsiteX6" fmla="*/ 1614163 w 5817194"/>
              <a:gd name="connsiteY6" fmla="*/ 4190067 h 4190067"/>
              <a:gd name="connsiteX7" fmla="*/ 0 w 5817194"/>
              <a:gd name="connsiteY7" fmla="*/ 2325307 h 4190067"/>
              <a:gd name="connsiteX0" fmla="*/ 0 w 5817194"/>
              <a:gd name="connsiteY0" fmla="*/ 2325307 h 4190067"/>
              <a:gd name="connsiteX1" fmla="*/ 194823 w 5817194"/>
              <a:gd name="connsiteY1" fmla="*/ 1536981 h 4190067"/>
              <a:gd name="connsiteX2" fmla="*/ 576093 w 5817194"/>
              <a:gd name="connsiteY2" fmla="*/ 0 h 4190067"/>
              <a:gd name="connsiteX3" fmla="*/ 5241101 w 5817194"/>
              <a:gd name="connsiteY3" fmla="*/ 0 h 4190067"/>
              <a:gd name="connsiteX4" fmla="*/ 5817194 w 5817194"/>
              <a:gd name="connsiteY4" fmla="*/ 2325307 h 4190067"/>
              <a:gd name="connsiteX5" fmla="*/ 5325623 w 5817194"/>
              <a:gd name="connsiteY5" fmla="*/ 2870481 h 4190067"/>
              <a:gd name="connsiteX6" fmla="*/ 4203031 w 5817194"/>
              <a:gd name="connsiteY6" fmla="*/ 4190067 h 4190067"/>
              <a:gd name="connsiteX7" fmla="*/ 1614163 w 5817194"/>
              <a:gd name="connsiteY7" fmla="*/ 4190067 h 4190067"/>
              <a:gd name="connsiteX8" fmla="*/ 0 w 5817194"/>
              <a:gd name="connsiteY8" fmla="*/ 2325307 h 4190067"/>
              <a:gd name="connsiteX0" fmla="*/ 0 w 5325623"/>
              <a:gd name="connsiteY0" fmla="*/ 2325307 h 4190067"/>
              <a:gd name="connsiteX1" fmla="*/ 194823 w 5325623"/>
              <a:gd name="connsiteY1" fmla="*/ 1536981 h 4190067"/>
              <a:gd name="connsiteX2" fmla="*/ 576093 w 5325623"/>
              <a:gd name="connsiteY2" fmla="*/ 0 h 4190067"/>
              <a:gd name="connsiteX3" fmla="*/ 5241101 w 5325623"/>
              <a:gd name="connsiteY3" fmla="*/ 0 h 4190067"/>
              <a:gd name="connsiteX4" fmla="*/ 5277444 w 5325623"/>
              <a:gd name="connsiteY4" fmla="*/ 1537907 h 4190067"/>
              <a:gd name="connsiteX5" fmla="*/ 5325623 w 5325623"/>
              <a:gd name="connsiteY5" fmla="*/ 2870481 h 4190067"/>
              <a:gd name="connsiteX6" fmla="*/ 4203031 w 5325623"/>
              <a:gd name="connsiteY6" fmla="*/ 4190067 h 4190067"/>
              <a:gd name="connsiteX7" fmla="*/ 1614163 w 5325623"/>
              <a:gd name="connsiteY7" fmla="*/ 4190067 h 4190067"/>
              <a:gd name="connsiteX8" fmla="*/ 0 w 5325623"/>
              <a:gd name="connsiteY8" fmla="*/ 2325307 h 4190067"/>
              <a:gd name="connsiteX0" fmla="*/ 0 w 5325623"/>
              <a:gd name="connsiteY0" fmla="*/ 2325307 h 4190067"/>
              <a:gd name="connsiteX1" fmla="*/ 194823 w 5325623"/>
              <a:gd name="connsiteY1" fmla="*/ 1536981 h 4190067"/>
              <a:gd name="connsiteX2" fmla="*/ 576093 w 5325623"/>
              <a:gd name="connsiteY2" fmla="*/ 0 h 4190067"/>
              <a:gd name="connsiteX3" fmla="*/ 5277444 w 5325623"/>
              <a:gd name="connsiteY3" fmla="*/ 1537907 h 4190067"/>
              <a:gd name="connsiteX4" fmla="*/ 5325623 w 5325623"/>
              <a:gd name="connsiteY4" fmla="*/ 2870481 h 4190067"/>
              <a:gd name="connsiteX5" fmla="*/ 4203031 w 5325623"/>
              <a:gd name="connsiteY5" fmla="*/ 4190067 h 4190067"/>
              <a:gd name="connsiteX6" fmla="*/ 1614163 w 5325623"/>
              <a:gd name="connsiteY6" fmla="*/ 4190067 h 4190067"/>
              <a:gd name="connsiteX7" fmla="*/ 0 w 5325623"/>
              <a:gd name="connsiteY7" fmla="*/ 2325307 h 4190067"/>
              <a:gd name="connsiteX0" fmla="*/ 0 w 5325623"/>
              <a:gd name="connsiteY0" fmla="*/ 788326 h 2653086"/>
              <a:gd name="connsiteX1" fmla="*/ 194823 w 5325623"/>
              <a:gd name="connsiteY1" fmla="*/ 0 h 2653086"/>
              <a:gd name="connsiteX2" fmla="*/ 5277444 w 5325623"/>
              <a:gd name="connsiteY2" fmla="*/ 926 h 2653086"/>
              <a:gd name="connsiteX3" fmla="*/ 5325623 w 5325623"/>
              <a:gd name="connsiteY3" fmla="*/ 1333500 h 2653086"/>
              <a:gd name="connsiteX4" fmla="*/ 4203031 w 5325623"/>
              <a:gd name="connsiteY4" fmla="*/ 2653086 h 2653086"/>
              <a:gd name="connsiteX5" fmla="*/ 1614163 w 5325623"/>
              <a:gd name="connsiteY5" fmla="*/ 2653086 h 2653086"/>
              <a:gd name="connsiteX6" fmla="*/ 0 w 5325623"/>
              <a:gd name="connsiteY6" fmla="*/ 788326 h 2653086"/>
              <a:gd name="connsiteX0" fmla="*/ 0 w 5325623"/>
              <a:gd name="connsiteY0" fmla="*/ 788326 h 2653086"/>
              <a:gd name="connsiteX1" fmla="*/ 194823 w 5325623"/>
              <a:gd name="connsiteY1" fmla="*/ 0 h 2653086"/>
              <a:gd name="connsiteX2" fmla="*/ 5192778 w 5325623"/>
              <a:gd name="connsiteY2" fmla="*/ 297259 h 2653086"/>
              <a:gd name="connsiteX3" fmla="*/ 5325623 w 5325623"/>
              <a:gd name="connsiteY3" fmla="*/ 1333500 h 2653086"/>
              <a:gd name="connsiteX4" fmla="*/ 4203031 w 5325623"/>
              <a:gd name="connsiteY4" fmla="*/ 2653086 h 2653086"/>
              <a:gd name="connsiteX5" fmla="*/ 1614163 w 5325623"/>
              <a:gd name="connsiteY5" fmla="*/ 2653086 h 2653086"/>
              <a:gd name="connsiteX6" fmla="*/ 0 w 5325623"/>
              <a:gd name="connsiteY6" fmla="*/ 788326 h 2653086"/>
              <a:gd name="connsiteX0" fmla="*/ 0 w 5325623"/>
              <a:gd name="connsiteY0" fmla="*/ 788326 h 2653086"/>
              <a:gd name="connsiteX1" fmla="*/ 194823 w 5325623"/>
              <a:gd name="connsiteY1" fmla="*/ 0 h 2653086"/>
              <a:gd name="connsiteX2" fmla="*/ 5277444 w 5325623"/>
              <a:gd name="connsiteY2" fmla="*/ 34793 h 2653086"/>
              <a:gd name="connsiteX3" fmla="*/ 5325623 w 5325623"/>
              <a:gd name="connsiteY3" fmla="*/ 1333500 h 2653086"/>
              <a:gd name="connsiteX4" fmla="*/ 4203031 w 5325623"/>
              <a:gd name="connsiteY4" fmla="*/ 2653086 h 2653086"/>
              <a:gd name="connsiteX5" fmla="*/ 1614163 w 5325623"/>
              <a:gd name="connsiteY5" fmla="*/ 2653086 h 2653086"/>
              <a:gd name="connsiteX6" fmla="*/ 0 w 5325623"/>
              <a:gd name="connsiteY6" fmla="*/ 788326 h 2653086"/>
              <a:gd name="connsiteX0" fmla="*/ 0 w 5344688"/>
              <a:gd name="connsiteY0" fmla="*/ 802438 h 2667198"/>
              <a:gd name="connsiteX1" fmla="*/ 194823 w 5344688"/>
              <a:gd name="connsiteY1" fmla="*/ 14112 h 2667198"/>
              <a:gd name="connsiteX2" fmla="*/ 5344688 w 5344688"/>
              <a:gd name="connsiteY2" fmla="*/ 0 h 2667198"/>
              <a:gd name="connsiteX3" fmla="*/ 5325623 w 5344688"/>
              <a:gd name="connsiteY3" fmla="*/ 1347612 h 2667198"/>
              <a:gd name="connsiteX4" fmla="*/ 4203031 w 5344688"/>
              <a:gd name="connsiteY4" fmla="*/ 2667198 h 2667198"/>
              <a:gd name="connsiteX5" fmla="*/ 1614163 w 5344688"/>
              <a:gd name="connsiteY5" fmla="*/ 2667198 h 2667198"/>
              <a:gd name="connsiteX6" fmla="*/ 0 w 5344688"/>
              <a:gd name="connsiteY6" fmla="*/ 802438 h 2667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44688" h="2667198">
                <a:moveTo>
                  <a:pt x="0" y="802438"/>
                </a:moveTo>
                <a:lnTo>
                  <a:pt x="194823" y="14112"/>
                </a:lnTo>
                <a:lnTo>
                  <a:pt x="5344688" y="0"/>
                </a:lnTo>
                <a:lnTo>
                  <a:pt x="5325623" y="1347612"/>
                </a:lnTo>
                <a:lnTo>
                  <a:pt x="4203031" y="2667198"/>
                </a:lnTo>
                <a:lnTo>
                  <a:pt x="1614163" y="2667198"/>
                </a:lnTo>
                <a:lnTo>
                  <a:pt x="0" y="80243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5" name="文本占位符 28"/>
          <p:cNvSpPr>
            <a:spLocks noGrp="1"/>
          </p:cNvSpPr>
          <p:nvPr>
            <p:ph type="body" sz="quarter" idx="11" hasCustomPrompt="1"/>
          </p:nvPr>
        </p:nvSpPr>
        <p:spPr>
          <a:xfrm>
            <a:off x="1206871" y="1078729"/>
            <a:ext cx="3229761" cy="625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marR="0" indent="0" algn="l" defTabSz="609585" rtl="0" eaLnBrk="1" fontAlgn="auto" latinLnBrk="0" hangingPunct="1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zh-CN" altLang="en-US" sz="1333" dirty="0">
                <a:solidFill>
                  <a:srgbClr val="103154"/>
                </a:solidFill>
                <a:cs typeface="+mn-ea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zh-CN" altLang="en-US" sz="1333" dirty="0">
                <a:solidFill>
                  <a:srgbClr val="103154"/>
                </a:solidFill>
                <a:cs typeface="+mn-ea"/>
                <a:sym typeface="+mn-lt"/>
              </a:rPr>
              <a:t>点击此处添加文本内容，如关键词、部分简单介绍等。</a:t>
            </a:r>
          </a:p>
        </p:txBody>
      </p:sp>
      <p:sp>
        <p:nvSpPr>
          <p:cNvPr id="36" name="文本占位符 28"/>
          <p:cNvSpPr>
            <a:spLocks noGrp="1"/>
          </p:cNvSpPr>
          <p:nvPr>
            <p:ph type="body" sz="quarter" idx="12" hasCustomPrompt="1"/>
          </p:nvPr>
        </p:nvSpPr>
        <p:spPr>
          <a:xfrm>
            <a:off x="1206871" y="586161"/>
            <a:ext cx="3229761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6095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kumimoji="1" lang="zh-CN" altLang="en-US" sz="1867" b="1" kern="1200" dirty="0">
                <a:solidFill>
                  <a:schemeClr val="accent1"/>
                </a:solidFill>
                <a:latin typeface="+mn-lt"/>
                <a:ea typeface="+mn-ea"/>
                <a:cs typeface="+mn-ea"/>
              </a:defRPr>
            </a:lvl1pPr>
          </a:lstStyle>
          <a:p>
            <a:pPr marL="0" marR="0" lvl="0" indent="0" algn="l" defTabSz="6095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zh-CN" altLang="en-US" sz="2400" b="1" dirty="0">
                <a:solidFill>
                  <a:schemeClr val="accent1"/>
                </a:solidFill>
                <a:cs typeface="+mn-ea"/>
                <a:sym typeface="+mn-lt"/>
              </a:rPr>
              <a:t>第一部分 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PART</a:t>
            </a:r>
            <a:r>
              <a:rPr lang="zh-CN" altLang="en-US" b="1" dirty="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ONE</a:t>
            </a:r>
            <a:endParaRPr lang="zh-CN" altLang="en-US" sz="36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37" name="文本占位符 28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0" y="626092"/>
            <a:ext cx="3841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zh-CN" altLang="en-US" sz="3600" b="1" dirty="0">
                <a:solidFill>
                  <a:schemeClr val="bg1"/>
                </a:solidFill>
                <a:cs typeface="+mn-ea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altLang="zh-CN" sz="3200" b="1" dirty="0">
                <a:solidFill>
                  <a:schemeClr val="bg1"/>
                </a:solidFill>
                <a:cs typeface="+mn-ea"/>
                <a:sym typeface="+mn-lt"/>
              </a:rPr>
              <a:t>CONTENTS</a:t>
            </a:r>
            <a:endParaRPr lang="zh-CN" altLang="en-US" sz="32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6" name="文本占位符 28"/>
          <p:cNvSpPr>
            <a:spLocks noGrp="1"/>
          </p:cNvSpPr>
          <p:nvPr>
            <p:ph type="body" sz="quarter" idx="14" hasCustomPrompt="1"/>
          </p:nvPr>
        </p:nvSpPr>
        <p:spPr>
          <a:xfrm>
            <a:off x="1883280" y="2482065"/>
            <a:ext cx="3229761" cy="625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marR="0" indent="0" algn="l" defTabSz="609585" rtl="0" eaLnBrk="1" fontAlgn="auto" latinLnBrk="0" hangingPunct="1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zh-CN" altLang="en-US" sz="1333" dirty="0">
                <a:solidFill>
                  <a:srgbClr val="103154"/>
                </a:solidFill>
                <a:cs typeface="+mn-ea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zh-CN" altLang="en-US" sz="1333" dirty="0">
                <a:solidFill>
                  <a:srgbClr val="103154"/>
                </a:solidFill>
                <a:cs typeface="+mn-ea"/>
                <a:sym typeface="+mn-lt"/>
              </a:rPr>
              <a:t>点击此处添加文本内容，如关键词、部分简单介绍等。</a:t>
            </a:r>
          </a:p>
        </p:txBody>
      </p:sp>
      <p:sp>
        <p:nvSpPr>
          <p:cNvPr id="47" name="文本占位符 28"/>
          <p:cNvSpPr>
            <a:spLocks noGrp="1"/>
          </p:cNvSpPr>
          <p:nvPr>
            <p:ph type="body" sz="quarter" idx="15" hasCustomPrompt="1"/>
          </p:nvPr>
        </p:nvSpPr>
        <p:spPr>
          <a:xfrm>
            <a:off x="1883280" y="1989497"/>
            <a:ext cx="3229761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6095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kumimoji="1" lang="zh-CN" altLang="en-US" sz="1867" b="1" kern="1200" dirty="0">
                <a:solidFill>
                  <a:schemeClr val="accent1"/>
                </a:solidFill>
                <a:latin typeface="+mn-lt"/>
                <a:ea typeface="+mn-ea"/>
                <a:cs typeface="+mn-ea"/>
              </a:defRPr>
            </a:lvl1pPr>
          </a:lstStyle>
          <a:p>
            <a:pPr marL="0" marR="0" lvl="0" indent="0" algn="l" defTabSz="6095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zh-CN" altLang="en-US" sz="2400" b="1" dirty="0">
                <a:solidFill>
                  <a:schemeClr val="accent1"/>
                </a:solidFill>
                <a:cs typeface="+mn-ea"/>
                <a:sym typeface="+mn-lt"/>
              </a:rPr>
              <a:t>第一部分 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PART</a:t>
            </a:r>
            <a:r>
              <a:rPr lang="zh-CN" altLang="en-US" b="1" dirty="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ONE</a:t>
            </a:r>
            <a:endParaRPr lang="zh-CN" altLang="en-US" sz="36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51" name="文本占位符 28"/>
          <p:cNvSpPr>
            <a:spLocks noGrp="1"/>
          </p:cNvSpPr>
          <p:nvPr>
            <p:ph type="body" sz="quarter" idx="16" hasCustomPrompt="1"/>
          </p:nvPr>
        </p:nvSpPr>
        <p:spPr>
          <a:xfrm>
            <a:off x="2821751" y="3685470"/>
            <a:ext cx="3229761" cy="625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marR="0" indent="0" algn="l" defTabSz="609585" rtl="0" eaLnBrk="1" fontAlgn="auto" latinLnBrk="0" hangingPunct="1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zh-CN" altLang="en-US" sz="1333" dirty="0">
                <a:solidFill>
                  <a:srgbClr val="103154"/>
                </a:solidFill>
                <a:cs typeface="+mn-ea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zh-CN" altLang="en-US" sz="1333" dirty="0">
                <a:solidFill>
                  <a:srgbClr val="103154"/>
                </a:solidFill>
                <a:cs typeface="+mn-ea"/>
                <a:sym typeface="+mn-lt"/>
              </a:rPr>
              <a:t>点击此处添加文本内容，如关键词、部分简单介绍等。</a:t>
            </a:r>
          </a:p>
        </p:txBody>
      </p:sp>
      <p:sp>
        <p:nvSpPr>
          <p:cNvPr id="52" name="文本占位符 28"/>
          <p:cNvSpPr>
            <a:spLocks noGrp="1"/>
          </p:cNvSpPr>
          <p:nvPr>
            <p:ph type="body" sz="quarter" idx="17" hasCustomPrompt="1"/>
          </p:nvPr>
        </p:nvSpPr>
        <p:spPr>
          <a:xfrm>
            <a:off x="2821751" y="3192902"/>
            <a:ext cx="3229761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6095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kumimoji="1" lang="zh-CN" altLang="en-US" sz="1867" b="1" kern="1200" dirty="0">
                <a:solidFill>
                  <a:schemeClr val="accent1"/>
                </a:solidFill>
                <a:latin typeface="+mn-lt"/>
                <a:ea typeface="+mn-ea"/>
                <a:cs typeface="+mn-ea"/>
              </a:defRPr>
            </a:lvl1pPr>
          </a:lstStyle>
          <a:p>
            <a:pPr marL="0" marR="0" lvl="0" indent="0" algn="l" defTabSz="6095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zh-CN" altLang="en-US" sz="2400" b="1" dirty="0">
                <a:solidFill>
                  <a:schemeClr val="accent1"/>
                </a:solidFill>
                <a:cs typeface="+mn-ea"/>
                <a:sym typeface="+mn-lt"/>
              </a:rPr>
              <a:t>第一部分 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PART</a:t>
            </a:r>
            <a:r>
              <a:rPr lang="zh-CN" altLang="en-US" b="1" dirty="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ONE</a:t>
            </a:r>
            <a:endParaRPr lang="zh-CN" altLang="en-US" sz="36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56" name="文本占位符 28"/>
          <p:cNvSpPr>
            <a:spLocks noGrp="1"/>
          </p:cNvSpPr>
          <p:nvPr>
            <p:ph type="body" sz="quarter" idx="18" hasCustomPrompt="1"/>
          </p:nvPr>
        </p:nvSpPr>
        <p:spPr>
          <a:xfrm>
            <a:off x="5113041" y="4828089"/>
            <a:ext cx="3229761" cy="625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marR="0" indent="0" algn="l" defTabSz="609585" rtl="0" eaLnBrk="1" fontAlgn="auto" latinLnBrk="0" hangingPunct="1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zh-CN" altLang="en-US" sz="1333" dirty="0">
                <a:solidFill>
                  <a:srgbClr val="103154"/>
                </a:solidFill>
                <a:cs typeface="+mn-ea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zh-CN" altLang="en-US" sz="1333" dirty="0">
                <a:solidFill>
                  <a:srgbClr val="103154"/>
                </a:solidFill>
                <a:cs typeface="+mn-ea"/>
                <a:sym typeface="+mn-lt"/>
              </a:rPr>
              <a:t>点击此处添加文本内容，如关键词、部分简单介绍等。</a:t>
            </a:r>
          </a:p>
        </p:txBody>
      </p:sp>
      <p:sp>
        <p:nvSpPr>
          <p:cNvPr id="57" name="文本占位符 28"/>
          <p:cNvSpPr>
            <a:spLocks noGrp="1"/>
          </p:cNvSpPr>
          <p:nvPr>
            <p:ph type="body" sz="quarter" idx="19" hasCustomPrompt="1"/>
          </p:nvPr>
        </p:nvSpPr>
        <p:spPr>
          <a:xfrm>
            <a:off x="5113041" y="4335521"/>
            <a:ext cx="3229761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6095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kumimoji="1" lang="zh-CN" altLang="en-US" sz="1867" b="1" kern="1200" dirty="0">
                <a:solidFill>
                  <a:schemeClr val="accent1"/>
                </a:solidFill>
                <a:latin typeface="+mn-lt"/>
                <a:ea typeface="+mn-ea"/>
                <a:cs typeface="+mn-ea"/>
              </a:defRPr>
            </a:lvl1pPr>
          </a:lstStyle>
          <a:p>
            <a:pPr marL="0" marR="0" lvl="0" indent="0" algn="l" defTabSz="6095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zh-CN" altLang="en-US" sz="2400" b="1" dirty="0">
                <a:solidFill>
                  <a:schemeClr val="accent1"/>
                </a:solidFill>
                <a:cs typeface="+mn-ea"/>
                <a:sym typeface="+mn-lt"/>
              </a:rPr>
              <a:t>第一部分 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PART</a:t>
            </a:r>
            <a:r>
              <a:rPr lang="zh-CN" altLang="en-US" b="1" dirty="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ONE</a:t>
            </a:r>
            <a:endParaRPr lang="zh-CN" altLang="en-US" sz="36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30" name="文本占位符 28"/>
          <p:cNvSpPr>
            <a:spLocks noGrp="1"/>
          </p:cNvSpPr>
          <p:nvPr>
            <p:ph type="body" sz="quarter" idx="20" hasCustomPrompt="1"/>
          </p:nvPr>
        </p:nvSpPr>
        <p:spPr>
          <a:xfrm>
            <a:off x="8657439" y="4961716"/>
            <a:ext cx="3229761" cy="625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marR="0" indent="0" algn="l" defTabSz="609585" rtl="0" eaLnBrk="1" fontAlgn="auto" latinLnBrk="0" hangingPunct="1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zh-CN" altLang="en-US" sz="1333" dirty="0">
                <a:solidFill>
                  <a:srgbClr val="103154"/>
                </a:solidFill>
                <a:cs typeface="+mn-ea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zh-CN" altLang="en-US" sz="1333" dirty="0">
                <a:solidFill>
                  <a:srgbClr val="103154"/>
                </a:solidFill>
                <a:cs typeface="+mn-ea"/>
                <a:sym typeface="+mn-lt"/>
              </a:rPr>
              <a:t>点击此处添加文本内容，如关键词、部分简单介绍等。</a:t>
            </a:r>
          </a:p>
        </p:txBody>
      </p:sp>
      <p:sp>
        <p:nvSpPr>
          <p:cNvPr id="31" name="文本占位符 28"/>
          <p:cNvSpPr>
            <a:spLocks noGrp="1"/>
          </p:cNvSpPr>
          <p:nvPr>
            <p:ph type="body" sz="quarter" idx="21" hasCustomPrompt="1"/>
          </p:nvPr>
        </p:nvSpPr>
        <p:spPr>
          <a:xfrm>
            <a:off x="8657439" y="4469148"/>
            <a:ext cx="3229761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6095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kumimoji="1" lang="zh-CN" altLang="en-US" sz="1867" b="1" kern="1200" dirty="0">
                <a:solidFill>
                  <a:schemeClr val="accent1"/>
                </a:solidFill>
                <a:latin typeface="+mn-lt"/>
                <a:ea typeface="+mn-ea"/>
                <a:cs typeface="+mn-ea"/>
              </a:defRPr>
            </a:lvl1pPr>
          </a:lstStyle>
          <a:p>
            <a:pPr marL="0" marR="0" lvl="0" indent="0" algn="l" defTabSz="6095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zh-CN" altLang="en-US" sz="2400" b="1" dirty="0">
                <a:solidFill>
                  <a:schemeClr val="accent1"/>
                </a:solidFill>
                <a:cs typeface="+mn-ea"/>
                <a:sym typeface="+mn-lt"/>
              </a:rPr>
              <a:t>第一部分 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PART</a:t>
            </a:r>
            <a:r>
              <a:rPr lang="zh-CN" altLang="en-US" b="1" dirty="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ONE</a:t>
            </a:r>
            <a:endParaRPr lang="zh-CN" altLang="en-US" sz="36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grpSp>
        <p:nvGrpSpPr>
          <p:cNvPr id="66" name="组 8"/>
          <p:cNvGrpSpPr/>
          <p:nvPr userDrawn="1"/>
        </p:nvGrpSpPr>
        <p:grpSpPr>
          <a:xfrm>
            <a:off x="697147" y="626092"/>
            <a:ext cx="390296" cy="390296"/>
            <a:chOff x="2199942" y="2750198"/>
            <a:chExt cx="1183598" cy="1183598"/>
          </a:xfrm>
        </p:grpSpPr>
        <p:sp>
          <p:nvSpPr>
            <p:cNvPr id="67" name="椭圆 66"/>
            <p:cNvSpPr/>
            <p:nvPr/>
          </p:nvSpPr>
          <p:spPr>
            <a:xfrm>
              <a:off x="2287968" y="2838224"/>
              <a:ext cx="1007546" cy="100754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kumimoji="1" lang="zh-CN" altLang="en-US" sz="240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68" name="椭圆 67"/>
            <p:cNvSpPr/>
            <p:nvPr/>
          </p:nvSpPr>
          <p:spPr>
            <a:xfrm>
              <a:off x="2199942" y="2750198"/>
              <a:ext cx="1183598" cy="1183598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kumimoji="1" lang="zh-CN" altLang="en-US" sz="240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9" name="组 8"/>
          <p:cNvGrpSpPr/>
          <p:nvPr userDrawn="1"/>
        </p:nvGrpSpPr>
        <p:grpSpPr>
          <a:xfrm>
            <a:off x="1369673" y="2025181"/>
            <a:ext cx="390296" cy="390296"/>
            <a:chOff x="2199942" y="2750198"/>
            <a:chExt cx="1183598" cy="1183598"/>
          </a:xfrm>
        </p:grpSpPr>
        <p:sp>
          <p:nvSpPr>
            <p:cNvPr id="70" name="椭圆 69"/>
            <p:cNvSpPr/>
            <p:nvPr/>
          </p:nvSpPr>
          <p:spPr>
            <a:xfrm>
              <a:off x="2287968" y="2838224"/>
              <a:ext cx="1007546" cy="100754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kumimoji="1" lang="zh-CN" altLang="en-US" sz="240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71" name="椭圆 70"/>
            <p:cNvSpPr/>
            <p:nvPr/>
          </p:nvSpPr>
          <p:spPr>
            <a:xfrm>
              <a:off x="2199942" y="2750198"/>
              <a:ext cx="1183598" cy="1183598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kumimoji="1" lang="zh-CN" altLang="en-US" sz="240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2" name="组 8"/>
          <p:cNvGrpSpPr/>
          <p:nvPr userDrawn="1"/>
        </p:nvGrpSpPr>
        <p:grpSpPr>
          <a:xfrm>
            <a:off x="2307670" y="3228586"/>
            <a:ext cx="390296" cy="390296"/>
            <a:chOff x="2199942" y="2750198"/>
            <a:chExt cx="1183598" cy="1183598"/>
          </a:xfrm>
        </p:grpSpPr>
        <p:sp>
          <p:nvSpPr>
            <p:cNvPr id="73" name="椭圆 72"/>
            <p:cNvSpPr/>
            <p:nvPr/>
          </p:nvSpPr>
          <p:spPr>
            <a:xfrm>
              <a:off x="2287968" y="2838224"/>
              <a:ext cx="1007546" cy="100754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kumimoji="1" lang="zh-CN" altLang="en-US" sz="240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74" name="椭圆 73"/>
            <p:cNvSpPr/>
            <p:nvPr/>
          </p:nvSpPr>
          <p:spPr>
            <a:xfrm>
              <a:off x="2199942" y="2750198"/>
              <a:ext cx="1183598" cy="1183598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kumimoji="1" lang="zh-CN" altLang="en-US" sz="240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5" name="组 8"/>
          <p:cNvGrpSpPr/>
          <p:nvPr userDrawn="1"/>
        </p:nvGrpSpPr>
        <p:grpSpPr>
          <a:xfrm>
            <a:off x="4603256" y="4390872"/>
            <a:ext cx="390296" cy="390296"/>
            <a:chOff x="2199942" y="2750198"/>
            <a:chExt cx="1183598" cy="1183598"/>
          </a:xfrm>
        </p:grpSpPr>
        <p:sp>
          <p:nvSpPr>
            <p:cNvPr id="76" name="椭圆 75"/>
            <p:cNvSpPr/>
            <p:nvPr/>
          </p:nvSpPr>
          <p:spPr>
            <a:xfrm>
              <a:off x="2287968" y="2838224"/>
              <a:ext cx="1007546" cy="100754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kumimoji="1" lang="zh-CN" altLang="en-US" sz="240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77" name="椭圆 76"/>
            <p:cNvSpPr/>
            <p:nvPr/>
          </p:nvSpPr>
          <p:spPr>
            <a:xfrm>
              <a:off x="2199942" y="2750198"/>
              <a:ext cx="1183598" cy="1183598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kumimoji="1" lang="zh-CN" altLang="en-US" sz="240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8" name="组 8"/>
          <p:cNvGrpSpPr/>
          <p:nvPr userDrawn="1"/>
        </p:nvGrpSpPr>
        <p:grpSpPr>
          <a:xfrm>
            <a:off x="8135977" y="4540517"/>
            <a:ext cx="390296" cy="390296"/>
            <a:chOff x="2199942" y="2750198"/>
            <a:chExt cx="1183598" cy="1183598"/>
          </a:xfrm>
        </p:grpSpPr>
        <p:sp>
          <p:nvSpPr>
            <p:cNvPr id="79" name="椭圆 78"/>
            <p:cNvSpPr/>
            <p:nvPr/>
          </p:nvSpPr>
          <p:spPr>
            <a:xfrm>
              <a:off x="2287968" y="2838224"/>
              <a:ext cx="1007546" cy="100754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kumimoji="1" lang="zh-CN" altLang="en-US" sz="240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0" name="椭圆 79"/>
            <p:cNvSpPr/>
            <p:nvPr/>
          </p:nvSpPr>
          <p:spPr>
            <a:xfrm>
              <a:off x="2199942" y="2750198"/>
              <a:ext cx="1183598" cy="1183598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kumimoji="1" lang="zh-CN" altLang="en-US" sz="240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22916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六项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七边形 1"/>
          <p:cNvSpPr/>
          <p:nvPr userDrawn="1"/>
        </p:nvSpPr>
        <p:spPr>
          <a:xfrm>
            <a:off x="4854096" y="-44945"/>
            <a:ext cx="7402409" cy="3694077"/>
          </a:xfrm>
          <a:custGeom>
            <a:avLst/>
            <a:gdLst>
              <a:gd name="connsiteX0" fmla="*/ -15 w 5817164"/>
              <a:gd name="connsiteY0" fmla="*/ 3360167 h 5224899"/>
              <a:gd name="connsiteX1" fmla="*/ 576078 w 5817164"/>
              <a:gd name="connsiteY1" fmla="*/ 1034860 h 5224899"/>
              <a:gd name="connsiteX2" fmla="*/ 2908582 w 5817164"/>
              <a:gd name="connsiteY2" fmla="*/ 0 h 5224899"/>
              <a:gd name="connsiteX3" fmla="*/ 5241086 w 5817164"/>
              <a:gd name="connsiteY3" fmla="*/ 1034860 h 5224899"/>
              <a:gd name="connsiteX4" fmla="*/ 5817179 w 5817164"/>
              <a:gd name="connsiteY4" fmla="*/ 3360167 h 5224899"/>
              <a:gd name="connsiteX5" fmla="*/ 4203016 w 5817164"/>
              <a:gd name="connsiteY5" fmla="*/ 5224927 h 5224899"/>
              <a:gd name="connsiteX6" fmla="*/ 1614148 w 5817164"/>
              <a:gd name="connsiteY6" fmla="*/ 5224927 h 5224899"/>
              <a:gd name="connsiteX7" fmla="*/ -15 w 5817164"/>
              <a:gd name="connsiteY7" fmla="*/ 3360167 h 5224899"/>
              <a:gd name="connsiteX0" fmla="*/ 0 w 5817194"/>
              <a:gd name="connsiteY0" fmla="*/ 2325307 h 4190067"/>
              <a:gd name="connsiteX1" fmla="*/ 576093 w 5817194"/>
              <a:gd name="connsiteY1" fmla="*/ 0 h 4190067"/>
              <a:gd name="connsiteX2" fmla="*/ 5241101 w 5817194"/>
              <a:gd name="connsiteY2" fmla="*/ 0 h 4190067"/>
              <a:gd name="connsiteX3" fmla="*/ 5817194 w 5817194"/>
              <a:gd name="connsiteY3" fmla="*/ 2325307 h 4190067"/>
              <a:gd name="connsiteX4" fmla="*/ 4203031 w 5817194"/>
              <a:gd name="connsiteY4" fmla="*/ 4190067 h 4190067"/>
              <a:gd name="connsiteX5" fmla="*/ 1614163 w 5817194"/>
              <a:gd name="connsiteY5" fmla="*/ 4190067 h 4190067"/>
              <a:gd name="connsiteX6" fmla="*/ 0 w 5817194"/>
              <a:gd name="connsiteY6" fmla="*/ 2325307 h 4190067"/>
              <a:gd name="connsiteX0" fmla="*/ 0 w 5817194"/>
              <a:gd name="connsiteY0" fmla="*/ 2325307 h 4190067"/>
              <a:gd name="connsiteX1" fmla="*/ 194823 w 5817194"/>
              <a:gd name="connsiteY1" fmla="*/ 1536981 h 4190067"/>
              <a:gd name="connsiteX2" fmla="*/ 576093 w 5817194"/>
              <a:gd name="connsiteY2" fmla="*/ 0 h 4190067"/>
              <a:gd name="connsiteX3" fmla="*/ 5241101 w 5817194"/>
              <a:gd name="connsiteY3" fmla="*/ 0 h 4190067"/>
              <a:gd name="connsiteX4" fmla="*/ 5817194 w 5817194"/>
              <a:gd name="connsiteY4" fmla="*/ 2325307 h 4190067"/>
              <a:gd name="connsiteX5" fmla="*/ 4203031 w 5817194"/>
              <a:gd name="connsiteY5" fmla="*/ 4190067 h 4190067"/>
              <a:gd name="connsiteX6" fmla="*/ 1614163 w 5817194"/>
              <a:gd name="connsiteY6" fmla="*/ 4190067 h 4190067"/>
              <a:gd name="connsiteX7" fmla="*/ 0 w 5817194"/>
              <a:gd name="connsiteY7" fmla="*/ 2325307 h 4190067"/>
              <a:gd name="connsiteX0" fmla="*/ 0 w 5817194"/>
              <a:gd name="connsiteY0" fmla="*/ 2325307 h 4190067"/>
              <a:gd name="connsiteX1" fmla="*/ 194823 w 5817194"/>
              <a:gd name="connsiteY1" fmla="*/ 1536981 h 4190067"/>
              <a:gd name="connsiteX2" fmla="*/ 576093 w 5817194"/>
              <a:gd name="connsiteY2" fmla="*/ 0 h 4190067"/>
              <a:gd name="connsiteX3" fmla="*/ 5241101 w 5817194"/>
              <a:gd name="connsiteY3" fmla="*/ 0 h 4190067"/>
              <a:gd name="connsiteX4" fmla="*/ 5817194 w 5817194"/>
              <a:gd name="connsiteY4" fmla="*/ 2325307 h 4190067"/>
              <a:gd name="connsiteX5" fmla="*/ 5325623 w 5817194"/>
              <a:gd name="connsiteY5" fmla="*/ 2870481 h 4190067"/>
              <a:gd name="connsiteX6" fmla="*/ 4203031 w 5817194"/>
              <a:gd name="connsiteY6" fmla="*/ 4190067 h 4190067"/>
              <a:gd name="connsiteX7" fmla="*/ 1614163 w 5817194"/>
              <a:gd name="connsiteY7" fmla="*/ 4190067 h 4190067"/>
              <a:gd name="connsiteX8" fmla="*/ 0 w 5817194"/>
              <a:gd name="connsiteY8" fmla="*/ 2325307 h 4190067"/>
              <a:gd name="connsiteX0" fmla="*/ 0 w 5325623"/>
              <a:gd name="connsiteY0" fmla="*/ 2325307 h 4190067"/>
              <a:gd name="connsiteX1" fmla="*/ 194823 w 5325623"/>
              <a:gd name="connsiteY1" fmla="*/ 1536981 h 4190067"/>
              <a:gd name="connsiteX2" fmla="*/ 576093 w 5325623"/>
              <a:gd name="connsiteY2" fmla="*/ 0 h 4190067"/>
              <a:gd name="connsiteX3" fmla="*/ 5241101 w 5325623"/>
              <a:gd name="connsiteY3" fmla="*/ 0 h 4190067"/>
              <a:gd name="connsiteX4" fmla="*/ 5277444 w 5325623"/>
              <a:gd name="connsiteY4" fmla="*/ 1537907 h 4190067"/>
              <a:gd name="connsiteX5" fmla="*/ 5325623 w 5325623"/>
              <a:gd name="connsiteY5" fmla="*/ 2870481 h 4190067"/>
              <a:gd name="connsiteX6" fmla="*/ 4203031 w 5325623"/>
              <a:gd name="connsiteY6" fmla="*/ 4190067 h 4190067"/>
              <a:gd name="connsiteX7" fmla="*/ 1614163 w 5325623"/>
              <a:gd name="connsiteY7" fmla="*/ 4190067 h 4190067"/>
              <a:gd name="connsiteX8" fmla="*/ 0 w 5325623"/>
              <a:gd name="connsiteY8" fmla="*/ 2325307 h 4190067"/>
              <a:gd name="connsiteX0" fmla="*/ 0 w 5325623"/>
              <a:gd name="connsiteY0" fmla="*/ 2325307 h 4190067"/>
              <a:gd name="connsiteX1" fmla="*/ 194823 w 5325623"/>
              <a:gd name="connsiteY1" fmla="*/ 1536981 h 4190067"/>
              <a:gd name="connsiteX2" fmla="*/ 576093 w 5325623"/>
              <a:gd name="connsiteY2" fmla="*/ 0 h 4190067"/>
              <a:gd name="connsiteX3" fmla="*/ 5277444 w 5325623"/>
              <a:gd name="connsiteY3" fmla="*/ 1537907 h 4190067"/>
              <a:gd name="connsiteX4" fmla="*/ 5325623 w 5325623"/>
              <a:gd name="connsiteY4" fmla="*/ 2870481 h 4190067"/>
              <a:gd name="connsiteX5" fmla="*/ 4203031 w 5325623"/>
              <a:gd name="connsiteY5" fmla="*/ 4190067 h 4190067"/>
              <a:gd name="connsiteX6" fmla="*/ 1614163 w 5325623"/>
              <a:gd name="connsiteY6" fmla="*/ 4190067 h 4190067"/>
              <a:gd name="connsiteX7" fmla="*/ 0 w 5325623"/>
              <a:gd name="connsiteY7" fmla="*/ 2325307 h 4190067"/>
              <a:gd name="connsiteX0" fmla="*/ 0 w 5325623"/>
              <a:gd name="connsiteY0" fmla="*/ 788326 h 2653086"/>
              <a:gd name="connsiteX1" fmla="*/ 194823 w 5325623"/>
              <a:gd name="connsiteY1" fmla="*/ 0 h 2653086"/>
              <a:gd name="connsiteX2" fmla="*/ 5277444 w 5325623"/>
              <a:gd name="connsiteY2" fmla="*/ 926 h 2653086"/>
              <a:gd name="connsiteX3" fmla="*/ 5325623 w 5325623"/>
              <a:gd name="connsiteY3" fmla="*/ 1333500 h 2653086"/>
              <a:gd name="connsiteX4" fmla="*/ 4203031 w 5325623"/>
              <a:gd name="connsiteY4" fmla="*/ 2653086 h 2653086"/>
              <a:gd name="connsiteX5" fmla="*/ 1614163 w 5325623"/>
              <a:gd name="connsiteY5" fmla="*/ 2653086 h 2653086"/>
              <a:gd name="connsiteX6" fmla="*/ 0 w 5325623"/>
              <a:gd name="connsiteY6" fmla="*/ 788326 h 2653086"/>
              <a:gd name="connsiteX0" fmla="*/ 0 w 5325623"/>
              <a:gd name="connsiteY0" fmla="*/ 788326 h 2653086"/>
              <a:gd name="connsiteX1" fmla="*/ 194823 w 5325623"/>
              <a:gd name="connsiteY1" fmla="*/ 0 h 2653086"/>
              <a:gd name="connsiteX2" fmla="*/ 5192778 w 5325623"/>
              <a:gd name="connsiteY2" fmla="*/ 297259 h 2653086"/>
              <a:gd name="connsiteX3" fmla="*/ 5325623 w 5325623"/>
              <a:gd name="connsiteY3" fmla="*/ 1333500 h 2653086"/>
              <a:gd name="connsiteX4" fmla="*/ 4203031 w 5325623"/>
              <a:gd name="connsiteY4" fmla="*/ 2653086 h 2653086"/>
              <a:gd name="connsiteX5" fmla="*/ 1614163 w 5325623"/>
              <a:gd name="connsiteY5" fmla="*/ 2653086 h 2653086"/>
              <a:gd name="connsiteX6" fmla="*/ 0 w 5325623"/>
              <a:gd name="connsiteY6" fmla="*/ 788326 h 2653086"/>
              <a:gd name="connsiteX0" fmla="*/ 0 w 5325623"/>
              <a:gd name="connsiteY0" fmla="*/ 788326 h 2653086"/>
              <a:gd name="connsiteX1" fmla="*/ 194823 w 5325623"/>
              <a:gd name="connsiteY1" fmla="*/ 0 h 2653086"/>
              <a:gd name="connsiteX2" fmla="*/ 5277444 w 5325623"/>
              <a:gd name="connsiteY2" fmla="*/ 34793 h 2653086"/>
              <a:gd name="connsiteX3" fmla="*/ 5325623 w 5325623"/>
              <a:gd name="connsiteY3" fmla="*/ 1333500 h 2653086"/>
              <a:gd name="connsiteX4" fmla="*/ 4203031 w 5325623"/>
              <a:gd name="connsiteY4" fmla="*/ 2653086 h 2653086"/>
              <a:gd name="connsiteX5" fmla="*/ 1614163 w 5325623"/>
              <a:gd name="connsiteY5" fmla="*/ 2653086 h 2653086"/>
              <a:gd name="connsiteX6" fmla="*/ 0 w 5325623"/>
              <a:gd name="connsiteY6" fmla="*/ 788326 h 2653086"/>
              <a:gd name="connsiteX0" fmla="*/ 0 w 5344688"/>
              <a:gd name="connsiteY0" fmla="*/ 802438 h 2667198"/>
              <a:gd name="connsiteX1" fmla="*/ 194823 w 5344688"/>
              <a:gd name="connsiteY1" fmla="*/ 14112 h 2667198"/>
              <a:gd name="connsiteX2" fmla="*/ 5344688 w 5344688"/>
              <a:gd name="connsiteY2" fmla="*/ 0 h 2667198"/>
              <a:gd name="connsiteX3" fmla="*/ 5325623 w 5344688"/>
              <a:gd name="connsiteY3" fmla="*/ 1347612 h 2667198"/>
              <a:gd name="connsiteX4" fmla="*/ 4203031 w 5344688"/>
              <a:gd name="connsiteY4" fmla="*/ 2667198 h 2667198"/>
              <a:gd name="connsiteX5" fmla="*/ 1614163 w 5344688"/>
              <a:gd name="connsiteY5" fmla="*/ 2667198 h 2667198"/>
              <a:gd name="connsiteX6" fmla="*/ 0 w 5344688"/>
              <a:gd name="connsiteY6" fmla="*/ 802438 h 2667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44688" h="2667198">
                <a:moveTo>
                  <a:pt x="0" y="802438"/>
                </a:moveTo>
                <a:lnTo>
                  <a:pt x="194823" y="14112"/>
                </a:lnTo>
                <a:lnTo>
                  <a:pt x="5344688" y="0"/>
                </a:lnTo>
                <a:lnTo>
                  <a:pt x="5325623" y="1347612"/>
                </a:lnTo>
                <a:lnTo>
                  <a:pt x="4203031" y="2667198"/>
                </a:lnTo>
                <a:lnTo>
                  <a:pt x="1614163" y="2667198"/>
                </a:lnTo>
                <a:lnTo>
                  <a:pt x="0" y="80243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5" name="文本占位符 28"/>
          <p:cNvSpPr>
            <a:spLocks noGrp="1"/>
          </p:cNvSpPr>
          <p:nvPr>
            <p:ph type="body" sz="quarter" idx="11" hasCustomPrompt="1"/>
          </p:nvPr>
        </p:nvSpPr>
        <p:spPr>
          <a:xfrm>
            <a:off x="1206871" y="699299"/>
            <a:ext cx="3229761" cy="625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marR="0" indent="0" algn="l" defTabSz="609585" rtl="0" eaLnBrk="1" fontAlgn="auto" latinLnBrk="0" hangingPunct="1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zh-CN" altLang="en-US" sz="1333" dirty="0">
                <a:solidFill>
                  <a:srgbClr val="103154"/>
                </a:solidFill>
                <a:cs typeface="+mn-ea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zh-CN" altLang="en-US" sz="1333" dirty="0">
                <a:solidFill>
                  <a:srgbClr val="103154"/>
                </a:solidFill>
                <a:cs typeface="+mn-ea"/>
                <a:sym typeface="+mn-lt"/>
              </a:rPr>
              <a:t>点击此处添加文本内容，如关键词、部分简单介绍等。</a:t>
            </a:r>
          </a:p>
        </p:txBody>
      </p:sp>
      <p:sp>
        <p:nvSpPr>
          <p:cNvPr id="36" name="文本占位符 28"/>
          <p:cNvSpPr>
            <a:spLocks noGrp="1"/>
          </p:cNvSpPr>
          <p:nvPr>
            <p:ph type="body" sz="quarter" idx="12" hasCustomPrompt="1"/>
          </p:nvPr>
        </p:nvSpPr>
        <p:spPr>
          <a:xfrm>
            <a:off x="1206871" y="206731"/>
            <a:ext cx="3229761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6095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kumimoji="1" lang="zh-CN" altLang="en-US" sz="1867" b="1" kern="1200" dirty="0">
                <a:solidFill>
                  <a:schemeClr val="accent1"/>
                </a:solidFill>
                <a:latin typeface="+mn-lt"/>
                <a:ea typeface="+mn-ea"/>
                <a:cs typeface="+mn-ea"/>
              </a:defRPr>
            </a:lvl1pPr>
          </a:lstStyle>
          <a:p>
            <a:pPr marL="0" marR="0" lvl="0" indent="0" algn="l" defTabSz="6095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zh-CN" altLang="en-US" sz="2400" b="1" dirty="0">
                <a:solidFill>
                  <a:schemeClr val="accent1"/>
                </a:solidFill>
                <a:cs typeface="+mn-ea"/>
                <a:sym typeface="+mn-lt"/>
              </a:rPr>
              <a:t>第一部分 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PART</a:t>
            </a:r>
            <a:r>
              <a:rPr lang="zh-CN" altLang="en-US" b="1" dirty="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ONE</a:t>
            </a:r>
            <a:endParaRPr lang="zh-CN" altLang="en-US" sz="36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37" name="文本占位符 28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0" y="626092"/>
            <a:ext cx="3841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zh-CN" altLang="en-US" sz="3600" b="1" dirty="0">
                <a:solidFill>
                  <a:schemeClr val="bg1"/>
                </a:solidFill>
                <a:cs typeface="+mn-ea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altLang="zh-CN" sz="3200" b="1" dirty="0">
                <a:solidFill>
                  <a:schemeClr val="bg1"/>
                </a:solidFill>
                <a:cs typeface="+mn-ea"/>
                <a:sym typeface="+mn-lt"/>
              </a:rPr>
              <a:t>CONTENTS</a:t>
            </a:r>
            <a:endParaRPr lang="zh-CN" altLang="en-US" sz="32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6" name="文本占位符 28"/>
          <p:cNvSpPr>
            <a:spLocks noGrp="1"/>
          </p:cNvSpPr>
          <p:nvPr>
            <p:ph type="body" sz="quarter" idx="14" hasCustomPrompt="1"/>
          </p:nvPr>
        </p:nvSpPr>
        <p:spPr>
          <a:xfrm>
            <a:off x="1763288" y="2027073"/>
            <a:ext cx="3229761" cy="625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marR="0" indent="0" algn="l" defTabSz="609585" rtl="0" eaLnBrk="1" fontAlgn="auto" latinLnBrk="0" hangingPunct="1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zh-CN" altLang="en-US" sz="1333" dirty="0">
                <a:solidFill>
                  <a:srgbClr val="103154"/>
                </a:solidFill>
                <a:cs typeface="+mn-ea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zh-CN" altLang="en-US" sz="1333" dirty="0">
                <a:solidFill>
                  <a:srgbClr val="103154"/>
                </a:solidFill>
                <a:cs typeface="+mn-ea"/>
                <a:sym typeface="+mn-lt"/>
              </a:rPr>
              <a:t>点击此处添加文本内容，如关键词、部分简单介绍等。</a:t>
            </a:r>
          </a:p>
        </p:txBody>
      </p:sp>
      <p:sp>
        <p:nvSpPr>
          <p:cNvPr id="47" name="文本占位符 28"/>
          <p:cNvSpPr>
            <a:spLocks noGrp="1"/>
          </p:cNvSpPr>
          <p:nvPr>
            <p:ph type="body" sz="quarter" idx="15" hasCustomPrompt="1"/>
          </p:nvPr>
        </p:nvSpPr>
        <p:spPr>
          <a:xfrm>
            <a:off x="1763288" y="1534505"/>
            <a:ext cx="3229761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6095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kumimoji="1" lang="zh-CN" altLang="en-US" sz="1867" b="1" kern="1200" dirty="0">
                <a:solidFill>
                  <a:schemeClr val="accent1"/>
                </a:solidFill>
                <a:latin typeface="+mn-lt"/>
                <a:ea typeface="+mn-ea"/>
                <a:cs typeface="+mn-ea"/>
              </a:defRPr>
            </a:lvl1pPr>
          </a:lstStyle>
          <a:p>
            <a:pPr marL="0" marR="0" lvl="0" indent="0" algn="l" defTabSz="6095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zh-CN" altLang="en-US" sz="2400" b="1" dirty="0">
                <a:solidFill>
                  <a:schemeClr val="accent1"/>
                </a:solidFill>
                <a:cs typeface="+mn-ea"/>
                <a:sym typeface="+mn-lt"/>
              </a:rPr>
              <a:t>第一部分 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PART</a:t>
            </a:r>
            <a:r>
              <a:rPr lang="zh-CN" altLang="en-US" b="1" dirty="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ONE</a:t>
            </a:r>
            <a:endParaRPr lang="zh-CN" altLang="en-US" sz="36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51" name="文本占位符 28"/>
          <p:cNvSpPr>
            <a:spLocks noGrp="1"/>
          </p:cNvSpPr>
          <p:nvPr>
            <p:ph type="body" sz="quarter" idx="16" hasCustomPrompt="1"/>
          </p:nvPr>
        </p:nvSpPr>
        <p:spPr>
          <a:xfrm>
            <a:off x="2329360" y="3354092"/>
            <a:ext cx="3229761" cy="625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marR="0" indent="0" algn="l" defTabSz="609585" rtl="0" eaLnBrk="1" fontAlgn="auto" latinLnBrk="0" hangingPunct="1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zh-CN" altLang="en-US" sz="1333" dirty="0">
                <a:solidFill>
                  <a:srgbClr val="103154"/>
                </a:solidFill>
                <a:cs typeface="+mn-ea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zh-CN" altLang="en-US" sz="1333" dirty="0">
                <a:solidFill>
                  <a:srgbClr val="103154"/>
                </a:solidFill>
                <a:cs typeface="+mn-ea"/>
                <a:sym typeface="+mn-lt"/>
              </a:rPr>
              <a:t>点击此处添加文本内容，如关键词、部分简单介绍等。</a:t>
            </a:r>
          </a:p>
        </p:txBody>
      </p:sp>
      <p:sp>
        <p:nvSpPr>
          <p:cNvPr id="52" name="文本占位符 28"/>
          <p:cNvSpPr>
            <a:spLocks noGrp="1"/>
          </p:cNvSpPr>
          <p:nvPr>
            <p:ph type="body" sz="quarter" idx="17" hasCustomPrompt="1"/>
          </p:nvPr>
        </p:nvSpPr>
        <p:spPr>
          <a:xfrm>
            <a:off x="2329360" y="2861524"/>
            <a:ext cx="3229761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6095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kumimoji="1" lang="zh-CN" altLang="en-US" sz="1867" b="1" kern="1200" dirty="0">
                <a:solidFill>
                  <a:schemeClr val="accent1"/>
                </a:solidFill>
                <a:latin typeface="+mn-lt"/>
                <a:ea typeface="+mn-ea"/>
                <a:cs typeface="+mn-ea"/>
              </a:defRPr>
            </a:lvl1pPr>
          </a:lstStyle>
          <a:p>
            <a:pPr marL="0" marR="0" lvl="0" indent="0" algn="l" defTabSz="6095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zh-CN" altLang="en-US" sz="2400" b="1" dirty="0">
                <a:solidFill>
                  <a:schemeClr val="accent1"/>
                </a:solidFill>
                <a:cs typeface="+mn-ea"/>
                <a:sym typeface="+mn-lt"/>
              </a:rPr>
              <a:t>第一部分 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PART</a:t>
            </a:r>
            <a:r>
              <a:rPr lang="zh-CN" altLang="en-US" b="1" dirty="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ONE</a:t>
            </a:r>
            <a:endParaRPr lang="zh-CN" altLang="en-US" sz="36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56" name="文本占位符 28"/>
          <p:cNvSpPr>
            <a:spLocks noGrp="1"/>
          </p:cNvSpPr>
          <p:nvPr>
            <p:ph type="body" sz="quarter" idx="18" hasCustomPrompt="1"/>
          </p:nvPr>
        </p:nvSpPr>
        <p:spPr>
          <a:xfrm>
            <a:off x="8780304" y="4336639"/>
            <a:ext cx="3229761" cy="625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marR="0" indent="0" algn="l" defTabSz="609585" rtl="0" eaLnBrk="1" fontAlgn="auto" latinLnBrk="0" hangingPunct="1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zh-CN" altLang="en-US" sz="1333" dirty="0">
                <a:solidFill>
                  <a:srgbClr val="103154"/>
                </a:solidFill>
                <a:cs typeface="+mn-ea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zh-CN" altLang="en-US" sz="1333" dirty="0">
                <a:solidFill>
                  <a:srgbClr val="103154"/>
                </a:solidFill>
                <a:cs typeface="+mn-ea"/>
                <a:sym typeface="+mn-lt"/>
              </a:rPr>
              <a:t>点击此处添加文本内容，如关键词、部分简单介绍等。</a:t>
            </a:r>
          </a:p>
        </p:txBody>
      </p:sp>
      <p:sp>
        <p:nvSpPr>
          <p:cNvPr id="57" name="文本占位符 28"/>
          <p:cNvSpPr>
            <a:spLocks noGrp="1"/>
          </p:cNvSpPr>
          <p:nvPr>
            <p:ph type="body" sz="quarter" idx="19" hasCustomPrompt="1"/>
          </p:nvPr>
        </p:nvSpPr>
        <p:spPr>
          <a:xfrm>
            <a:off x="8780304" y="3844071"/>
            <a:ext cx="3229761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6095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kumimoji="1" lang="zh-CN" altLang="en-US" sz="1867" b="1" kern="1200" dirty="0">
                <a:solidFill>
                  <a:schemeClr val="accent1"/>
                </a:solidFill>
                <a:latin typeface="+mn-lt"/>
                <a:ea typeface="+mn-ea"/>
                <a:cs typeface="+mn-ea"/>
              </a:defRPr>
            </a:lvl1pPr>
          </a:lstStyle>
          <a:p>
            <a:pPr marL="0" marR="0" lvl="0" indent="0" algn="l" defTabSz="6095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zh-CN" altLang="en-US" sz="2400" b="1" dirty="0">
                <a:solidFill>
                  <a:schemeClr val="accent1"/>
                </a:solidFill>
                <a:cs typeface="+mn-ea"/>
                <a:sym typeface="+mn-lt"/>
              </a:rPr>
              <a:t>第一部分 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PART</a:t>
            </a:r>
            <a:r>
              <a:rPr lang="zh-CN" altLang="en-US" b="1" dirty="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ONE</a:t>
            </a:r>
            <a:endParaRPr lang="zh-CN" altLang="en-US" sz="36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30" name="文本占位符 28"/>
          <p:cNvSpPr>
            <a:spLocks noGrp="1"/>
          </p:cNvSpPr>
          <p:nvPr>
            <p:ph type="body" sz="quarter" idx="20" hasCustomPrompt="1"/>
          </p:nvPr>
        </p:nvSpPr>
        <p:spPr>
          <a:xfrm>
            <a:off x="2934873" y="4616665"/>
            <a:ext cx="3229761" cy="625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marR="0" indent="0" algn="l" defTabSz="609585" rtl="0" eaLnBrk="1" fontAlgn="auto" latinLnBrk="0" hangingPunct="1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zh-CN" altLang="en-US" sz="1333" dirty="0">
                <a:solidFill>
                  <a:srgbClr val="103154"/>
                </a:solidFill>
                <a:cs typeface="+mn-ea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zh-CN" altLang="en-US" sz="1333" dirty="0">
                <a:solidFill>
                  <a:srgbClr val="103154"/>
                </a:solidFill>
                <a:cs typeface="+mn-ea"/>
                <a:sym typeface="+mn-lt"/>
              </a:rPr>
              <a:t>点击此处添加文本内容，如关键词、部分简单介绍等。</a:t>
            </a:r>
          </a:p>
        </p:txBody>
      </p:sp>
      <p:sp>
        <p:nvSpPr>
          <p:cNvPr id="31" name="文本占位符 28"/>
          <p:cNvSpPr>
            <a:spLocks noGrp="1"/>
          </p:cNvSpPr>
          <p:nvPr>
            <p:ph type="body" sz="quarter" idx="21" hasCustomPrompt="1"/>
          </p:nvPr>
        </p:nvSpPr>
        <p:spPr>
          <a:xfrm>
            <a:off x="2934873" y="4124097"/>
            <a:ext cx="3229761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6095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kumimoji="1" lang="zh-CN" altLang="en-US" sz="1867" b="1" kern="1200" dirty="0">
                <a:solidFill>
                  <a:schemeClr val="accent1"/>
                </a:solidFill>
                <a:latin typeface="+mn-lt"/>
                <a:ea typeface="+mn-ea"/>
                <a:cs typeface="+mn-ea"/>
              </a:defRPr>
            </a:lvl1pPr>
          </a:lstStyle>
          <a:p>
            <a:pPr marL="0" marR="0" lvl="0" indent="0" algn="l" defTabSz="6095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zh-CN" altLang="en-US" sz="2400" b="1" dirty="0">
                <a:solidFill>
                  <a:schemeClr val="accent1"/>
                </a:solidFill>
                <a:cs typeface="+mn-ea"/>
                <a:sym typeface="+mn-lt"/>
              </a:rPr>
              <a:t>第一部分 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PART</a:t>
            </a:r>
            <a:r>
              <a:rPr lang="zh-CN" altLang="en-US" b="1" dirty="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ONE</a:t>
            </a:r>
            <a:endParaRPr lang="zh-CN" altLang="en-US" sz="36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39" name="文本占位符 28"/>
          <p:cNvSpPr>
            <a:spLocks noGrp="1"/>
          </p:cNvSpPr>
          <p:nvPr>
            <p:ph type="body" sz="quarter" idx="22" hasCustomPrompt="1"/>
          </p:nvPr>
        </p:nvSpPr>
        <p:spPr>
          <a:xfrm>
            <a:off x="6075812" y="5491526"/>
            <a:ext cx="3229761" cy="625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marR="0" indent="0" algn="l" defTabSz="609585" rtl="0" eaLnBrk="1" fontAlgn="auto" latinLnBrk="0" hangingPunct="1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zh-CN" altLang="en-US" sz="1333" dirty="0">
                <a:solidFill>
                  <a:srgbClr val="103154"/>
                </a:solidFill>
                <a:cs typeface="+mn-ea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zh-CN" altLang="en-US" sz="1333" dirty="0">
                <a:solidFill>
                  <a:srgbClr val="103154"/>
                </a:solidFill>
                <a:cs typeface="+mn-ea"/>
                <a:sym typeface="+mn-lt"/>
              </a:rPr>
              <a:t>点击此处添加文本内容，如关键词、部分简单介绍等。</a:t>
            </a:r>
          </a:p>
        </p:txBody>
      </p:sp>
      <p:sp>
        <p:nvSpPr>
          <p:cNvPr id="40" name="文本占位符 28"/>
          <p:cNvSpPr>
            <a:spLocks noGrp="1"/>
          </p:cNvSpPr>
          <p:nvPr>
            <p:ph type="body" sz="quarter" idx="23" hasCustomPrompt="1"/>
          </p:nvPr>
        </p:nvSpPr>
        <p:spPr>
          <a:xfrm>
            <a:off x="6075812" y="4998958"/>
            <a:ext cx="3229761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6095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kumimoji="1" lang="zh-CN" altLang="en-US" sz="1867" b="1" kern="1200" dirty="0">
                <a:solidFill>
                  <a:schemeClr val="accent1"/>
                </a:solidFill>
                <a:latin typeface="+mn-lt"/>
                <a:ea typeface="+mn-ea"/>
                <a:cs typeface="+mn-ea"/>
              </a:defRPr>
            </a:lvl1pPr>
          </a:lstStyle>
          <a:p>
            <a:pPr marL="0" marR="0" lvl="0" indent="0" algn="l" defTabSz="6095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zh-CN" altLang="en-US" sz="2400" b="1" dirty="0">
                <a:solidFill>
                  <a:schemeClr val="accent1"/>
                </a:solidFill>
                <a:cs typeface="+mn-ea"/>
                <a:sym typeface="+mn-lt"/>
              </a:rPr>
              <a:t>第一部分 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PART</a:t>
            </a:r>
            <a:r>
              <a:rPr lang="zh-CN" altLang="en-US" b="1" dirty="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ONE</a:t>
            </a:r>
            <a:endParaRPr lang="zh-CN" altLang="en-US" sz="36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grpSp>
        <p:nvGrpSpPr>
          <p:cNvPr id="75" name="组 8"/>
          <p:cNvGrpSpPr/>
          <p:nvPr userDrawn="1"/>
        </p:nvGrpSpPr>
        <p:grpSpPr>
          <a:xfrm>
            <a:off x="703046" y="242415"/>
            <a:ext cx="390296" cy="390296"/>
            <a:chOff x="2199942" y="2750198"/>
            <a:chExt cx="1183598" cy="1183598"/>
          </a:xfrm>
        </p:grpSpPr>
        <p:sp>
          <p:nvSpPr>
            <p:cNvPr id="76" name="椭圆 75"/>
            <p:cNvSpPr/>
            <p:nvPr/>
          </p:nvSpPr>
          <p:spPr>
            <a:xfrm>
              <a:off x="2287968" y="2838224"/>
              <a:ext cx="1007546" cy="100754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kumimoji="1" lang="zh-CN" altLang="en-US" sz="240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77" name="椭圆 76"/>
            <p:cNvSpPr/>
            <p:nvPr/>
          </p:nvSpPr>
          <p:spPr>
            <a:xfrm>
              <a:off x="2199942" y="2750198"/>
              <a:ext cx="1183598" cy="1183598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kumimoji="1" lang="zh-CN" altLang="en-US" sz="240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8" name="组 8"/>
          <p:cNvGrpSpPr/>
          <p:nvPr userDrawn="1"/>
        </p:nvGrpSpPr>
        <p:grpSpPr>
          <a:xfrm>
            <a:off x="1269384" y="1570189"/>
            <a:ext cx="390296" cy="390296"/>
            <a:chOff x="2199942" y="2750198"/>
            <a:chExt cx="1183598" cy="1183598"/>
          </a:xfrm>
        </p:grpSpPr>
        <p:sp>
          <p:nvSpPr>
            <p:cNvPr id="79" name="椭圆 78"/>
            <p:cNvSpPr/>
            <p:nvPr/>
          </p:nvSpPr>
          <p:spPr>
            <a:xfrm>
              <a:off x="2287968" y="2838224"/>
              <a:ext cx="1007546" cy="100754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kumimoji="1" lang="zh-CN" altLang="en-US" sz="240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0" name="椭圆 79"/>
            <p:cNvSpPr/>
            <p:nvPr/>
          </p:nvSpPr>
          <p:spPr>
            <a:xfrm>
              <a:off x="2199942" y="2750198"/>
              <a:ext cx="1183598" cy="1183598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kumimoji="1" lang="zh-CN" altLang="en-US" sz="240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81" name="组 8"/>
          <p:cNvGrpSpPr/>
          <p:nvPr userDrawn="1"/>
        </p:nvGrpSpPr>
        <p:grpSpPr>
          <a:xfrm>
            <a:off x="1818024" y="2897208"/>
            <a:ext cx="390296" cy="390296"/>
            <a:chOff x="2199942" y="2750198"/>
            <a:chExt cx="1183598" cy="1183598"/>
          </a:xfrm>
        </p:grpSpPr>
        <p:sp>
          <p:nvSpPr>
            <p:cNvPr id="82" name="椭圆 81"/>
            <p:cNvSpPr/>
            <p:nvPr/>
          </p:nvSpPr>
          <p:spPr>
            <a:xfrm>
              <a:off x="2287968" y="2838224"/>
              <a:ext cx="1007546" cy="100754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kumimoji="1" lang="zh-CN" altLang="en-US" sz="240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3" name="椭圆 82"/>
            <p:cNvSpPr/>
            <p:nvPr/>
          </p:nvSpPr>
          <p:spPr>
            <a:xfrm>
              <a:off x="2199942" y="2750198"/>
              <a:ext cx="1183598" cy="1183598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kumimoji="1" lang="zh-CN" altLang="en-US" sz="240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84" name="组 8"/>
          <p:cNvGrpSpPr/>
          <p:nvPr userDrawn="1"/>
        </p:nvGrpSpPr>
        <p:grpSpPr>
          <a:xfrm>
            <a:off x="2431455" y="4159781"/>
            <a:ext cx="390296" cy="390296"/>
            <a:chOff x="2199942" y="2750198"/>
            <a:chExt cx="1183598" cy="1183598"/>
          </a:xfrm>
        </p:grpSpPr>
        <p:sp>
          <p:nvSpPr>
            <p:cNvPr id="85" name="椭圆 84"/>
            <p:cNvSpPr/>
            <p:nvPr/>
          </p:nvSpPr>
          <p:spPr>
            <a:xfrm>
              <a:off x="2287968" y="2838224"/>
              <a:ext cx="1007546" cy="100754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kumimoji="1" lang="zh-CN" altLang="en-US" sz="240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6" name="椭圆 85"/>
            <p:cNvSpPr/>
            <p:nvPr/>
          </p:nvSpPr>
          <p:spPr>
            <a:xfrm>
              <a:off x="2199942" y="2750198"/>
              <a:ext cx="1183598" cy="1183598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kumimoji="1" lang="zh-CN" altLang="en-US" sz="240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87" name="组 8"/>
          <p:cNvGrpSpPr/>
          <p:nvPr userDrawn="1"/>
        </p:nvGrpSpPr>
        <p:grpSpPr>
          <a:xfrm>
            <a:off x="8298580" y="3911506"/>
            <a:ext cx="390296" cy="390296"/>
            <a:chOff x="2199942" y="2750198"/>
            <a:chExt cx="1183598" cy="1183598"/>
          </a:xfrm>
        </p:grpSpPr>
        <p:sp>
          <p:nvSpPr>
            <p:cNvPr id="88" name="椭圆 87"/>
            <p:cNvSpPr/>
            <p:nvPr/>
          </p:nvSpPr>
          <p:spPr>
            <a:xfrm>
              <a:off x="2287968" y="2838224"/>
              <a:ext cx="1007546" cy="100754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kumimoji="1" lang="zh-CN" altLang="en-US" sz="240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9" name="椭圆 88"/>
            <p:cNvSpPr/>
            <p:nvPr/>
          </p:nvSpPr>
          <p:spPr>
            <a:xfrm>
              <a:off x="2199942" y="2750198"/>
              <a:ext cx="1183598" cy="1183598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kumimoji="1" lang="zh-CN" altLang="en-US" sz="240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90" name="组 8"/>
          <p:cNvGrpSpPr/>
          <p:nvPr userDrawn="1"/>
        </p:nvGrpSpPr>
        <p:grpSpPr>
          <a:xfrm>
            <a:off x="5559121" y="5060727"/>
            <a:ext cx="390296" cy="390296"/>
            <a:chOff x="2199942" y="2750198"/>
            <a:chExt cx="1183598" cy="1183598"/>
          </a:xfrm>
        </p:grpSpPr>
        <p:sp>
          <p:nvSpPr>
            <p:cNvPr id="91" name="椭圆 90"/>
            <p:cNvSpPr/>
            <p:nvPr/>
          </p:nvSpPr>
          <p:spPr>
            <a:xfrm>
              <a:off x="2287968" y="2838224"/>
              <a:ext cx="1007546" cy="100754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kumimoji="1" lang="zh-CN" altLang="en-US" sz="240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92" name="椭圆 91"/>
            <p:cNvSpPr/>
            <p:nvPr/>
          </p:nvSpPr>
          <p:spPr>
            <a:xfrm>
              <a:off x="2199942" y="2750198"/>
              <a:ext cx="1183598" cy="1183598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kumimoji="1" lang="zh-CN" altLang="en-US" sz="240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766645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内容页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1" y="342902"/>
            <a:ext cx="213360" cy="5562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9" tIns="45719" rIns="91439" bIns="45719" rtlCol="0" anchor="ctr"/>
          <a:lstStyle/>
          <a:p>
            <a:pPr algn="ctr" defTabSz="914354"/>
            <a:endParaRPr lang="zh-CN" altLang="en-US" sz="1867">
              <a:solidFill>
                <a:srgbClr val="E7E6E6">
                  <a:lumMod val="50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1224260" y="343451"/>
            <a:ext cx="967736" cy="5562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/>
            <a:endParaRPr lang="zh-CN" altLang="en-US" sz="1867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8" name="文本占位符 8"/>
          <p:cNvSpPr>
            <a:spLocks noGrp="1"/>
          </p:cNvSpPr>
          <p:nvPr>
            <p:ph type="body" sz="quarter" idx="13" hasCustomPrompt="1"/>
          </p:nvPr>
        </p:nvSpPr>
        <p:spPr>
          <a:xfrm>
            <a:off x="353319" y="265691"/>
            <a:ext cx="4675881" cy="52461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 b="1"/>
            </a:lvl1pPr>
          </a:lstStyle>
          <a:p>
            <a:pPr lvl="0"/>
            <a:r>
              <a:rPr lang="en-US" altLang="zh-CN" dirty="0"/>
              <a:t>ADD YOUR TLTLE</a:t>
            </a:r>
          </a:p>
        </p:txBody>
      </p:sp>
      <p:sp>
        <p:nvSpPr>
          <p:cNvPr id="9" name="文本占位符 10"/>
          <p:cNvSpPr>
            <a:spLocks noGrp="1"/>
          </p:cNvSpPr>
          <p:nvPr>
            <p:ph type="body" sz="quarter" idx="14" hasCustomPrompt="1"/>
          </p:nvPr>
        </p:nvSpPr>
        <p:spPr>
          <a:xfrm>
            <a:off x="353320" y="621032"/>
            <a:ext cx="2322646" cy="38749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aseline="0"/>
            </a:lvl1pPr>
          </a:lstStyle>
          <a:p>
            <a:pPr lvl="0"/>
            <a:r>
              <a:rPr lang="en-US" altLang="zh-CN" dirty="0"/>
              <a:t>ADD YOUR TITLE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204246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结尾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549772" y="265721"/>
            <a:ext cx="11092456" cy="5120416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15" tIns="60957" rIns="121915" bIns="60957" rtlCol="0" anchor="ctr"/>
          <a:lstStyle/>
          <a:p>
            <a:pPr algn="ctr" defTabSz="609555"/>
            <a:endParaRPr kumimoji="1" lang="zh-CN" altLang="en-US" sz="2400">
              <a:solidFill>
                <a:srgbClr val="FFFFFF"/>
              </a:solidFill>
            </a:endParaRPr>
          </a:p>
        </p:txBody>
      </p:sp>
      <p:sp>
        <p:nvSpPr>
          <p:cNvPr id="4" name="椭圆 3"/>
          <p:cNvSpPr/>
          <p:nvPr userDrawn="1"/>
        </p:nvSpPr>
        <p:spPr>
          <a:xfrm>
            <a:off x="5084655" y="4234717"/>
            <a:ext cx="2022689" cy="2022689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15" tIns="60957" rIns="121915" bIns="60957" rtlCol="0" anchor="ctr"/>
          <a:lstStyle/>
          <a:p>
            <a:pPr algn="ctr" defTabSz="609555"/>
            <a:endParaRPr kumimoji="1" lang="zh-CN" altLang="en-US" sz="2400">
              <a:solidFill>
                <a:srgbClr val="FFFFFF"/>
              </a:solidFill>
              <a:cs typeface="+mn-ea"/>
              <a:sym typeface="+mn-lt"/>
            </a:endParaRPr>
          </a:p>
        </p:txBody>
      </p:sp>
      <p:grpSp>
        <p:nvGrpSpPr>
          <p:cNvPr id="5" name="组合 4"/>
          <p:cNvGrpSpPr/>
          <p:nvPr userDrawn="1"/>
        </p:nvGrpSpPr>
        <p:grpSpPr>
          <a:xfrm>
            <a:off x="5402367" y="4543388"/>
            <a:ext cx="1404200" cy="1422280"/>
            <a:chOff x="2711450" y="860425"/>
            <a:chExt cx="739775" cy="749300"/>
          </a:xfrm>
          <a:solidFill>
            <a:schemeClr val="bg1"/>
          </a:solidFill>
        </p:grpSpPr>
        <p:sp>
          <p:nvSpPr>
            <p:cNvPr id="6" name="Freeform 62"/>
            <p:cNvSpPr>
              <a:spLocks/>
            </p:cNvSpPr>
            <p:nvPr/>
          </p:nvSpPr>
          <p:spPr bwMode="auto">
            <a:xfrm>
              <a:off x="3257550" y="1339850"/>
              <a:ext cx="120650" cy="111125"/>
            </a:xfrm>
            <a:custGeom>
              <a:avLst/>
              <a:gdLst/>
              <a:ahLst/>
              <a:cxnLst>
                <a:cxn ang="0">
                  <a:pos x="42" y="8"/>
                </a:cxn>
                <a:cxn ang="0">
                  <a:pos x="42" y="8"/>
                </a:cxn>
                <a:cxn ang="0">
                  <a:pos x="36" y="22"/>
                </a:cxn>
                <a:cxn ang="0">
                  <a:pos x="26" y="34"/>
                </a:cxn>
                <a:cxn ang="0">
                  <a:pos x="18" y="46"/>
                </a:cxn>
                <a:cxn ang="0">
                  <a:pos x="6" y="56"/>
                </a:cxn>
                <a:cxn ang="0">
                  <a:pos x="0" y="62"/>
                </a:cxn>
                <a:cxn ang="0">
                  <a:pos x="76" y="70"/>
                </a:cxn>
                <a:cxn ang="0">
                  <a:pos x="46" y="0"/>
                </a:cxn>
                <a:cxn ang="0">
                  <a:pos x="42" y="8"/>
                </a:cxn>
              </a:cxnLst>
              <a:rect l="0" t="0" r="r" b="b"/>
              <a:pathLst>
                <a:path w="76" h="70">
                  <a:moveTo>
                    <a:pt x="42" y="8"/>
                  </a:moveTo>
                  <a:lnTo>
                    <a:pt x="42" y="8"/>
                  </a:lnTo>
                  <a:lnTo>
                    <a:pt x="36" y="22"/>
                  </a:lnTo>
                  <a:lnTo>
                    <a:pt x="26" y="34"/>
                  </a:lnTo>
                  <a:lnTo>
                    <a:pt x="18" y="46"/>
                  </a:lnTo>
                  <a:lnTo>
                    <a:pt x="6" y="56"/>
                  </a:lnTo>
                  <a:lnTo>
                    <a:pt x="0" y="62"/>
                  </a:lnTo>
                  <a:lnTo>
                    <a:pt x="76" y="70"/>
                  </a:lnTo>
                  <a:lnTo>
                    <a:pt x="46" y="0"/>
                  </a:lnTo>
                  <a:lnTo>
                    <a:pt x="42" y="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" name="Freeform 63"/>
            <p:cNvSpPr>
              <a:spLocks/>
            </p:cNvSpPr>
            <p:nvPr/>
          </p:nvSpPr>
          <p:spPr bwMode="auto">
            <a:xfrm>
              <a:off x="3105150" y="885825"/>
              <a:ext cx="117475" cy="117475"/>
            </a:xfrm>
            <a:custGeom>
              <a:avLst/>
              <a:gdLst/>
              <a:ahLst/>
              <a:cxnLst>
                <a:cxn ang="0">
                  <a:pos x="8" y="50"/>
                </a:cxn>
                <a:cxn ang="0">
                  <a:pos x="8" y="50"/>
                </a:cxn>
                <a:cxn ang="0">
                  <a:pos x="24" y="54"/>
                </a:cxn>
                <a:cxn ang="0">
                  <a:pos x="38" y="58"/>
                </a:cxn>
                <a:cxn ang="0">
                  <a:pos x="52" y="62"/>
                </a:cxn>
                <a:cxn ang="0">
                  <a:pos x="66" y="70"/>
                </a:cxn>
                <a:cxn ang="0">
                  <a:pos x="74" y="74"/>
                </a:cxn>
                <a:cxn ang="0">
                  <a:pos x="56" y="0"/>
                </a:cxn>
                <a:cxn ang="0">
                  <a:pos x="0" y="50"/>
                </a:cxn>
                <a:cxn ang="0">
                  <a:pos x="8" y="50"/>
                </a:cxn>
              </a:cxnLst>
              <a:rect l="0" t="0" r="r" b="b"/>
              <a:pathLst>
                <a:path w="74" h="74">
                  <a:moveTo>
                    <a:pt x="8" y="50"/>
                  </a:moveTo>
                  <a:lnTo>
                    <a:pt x="8" y="50"/>
                  </a:lnTo>
                  <a:lnTo>
                    <a:pt x="24" y="54"/>
                  </a:lnTo>
                  <a:lnTo>
                    <a:pt x="38" y="58"/>
                  </a:lnTo>
                  <a:lnTo>
                    <a:pt x="52" y="62"/>
                  </a:lnTo>
                  <a:lnTo>
                    <a:pt x="66" y="70"/>
                  </a:lnTo>
                  <a:lnTo>
                    <a:pt x="74" y="74"/>
                  </a:lnTo>
                  <a:lnTo>
                    <a:pt x="56" y="0"/>
                  </a:lnTo>
                  <a:lnTo>
                    <a:pt x="0" y="50"/>
                  </a:lnTo>
                  <a:lnTo>
                    <a:pt x="8" y="5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Freeform 64"/>
            <p:cNvSpPr>
              <a:spLocks/>
            </p:cNvSpPr>
            <p:nvPr/>
          </p:nvSpPr>
          <p:spPr bwMode="auto">
            <a:xfrm>
              <a:off x="2940050" y="885825"/>
              <a:ext cx="117475" cy="117475"/>
            </a:xfrm>
            <a:custGeom>
              <a:avLst/>
              <a:gdLst/>
              <a:ahLst/>
              <a:cxnLst>
                <a:cxn ang="0">
                  <a:pos x="66" y="50"/>
                </a:cxn>
                <a:cxn ang="0">
                  <a:pos x="74" y="50"/>
                </a:cxn>
                <a:cxn ang="0">
                  <a:pos x="18" y="0"/>
                </a:cxn>
                <a:cxn ang="0">
                  <a:pos x="0" y="74"/>
                </a:cxn>
                <a:cxn ang="0">
                  <a:pos x="8" y="70"/>
                </a:cxn>
                <a:cxn ang="0">
                  <a:pos x="8" y="70"/>
                </a:cxn>
                <a:cxn ang="0">
                  <a:pos x="22" y="62"/>
                </a:cxn>
                <a:cxn ang="0">
                  <a:pos x="36" y="58"/>
                </a:cxn>
                <a:cxn ang="0">
                  <a:pos x="52" y="54"/>
                </a:cxn>
                <a:cxn ang="0">
                  <a:pos x="66" y="50"/>
                </a:cxn>
                <a:cxn ang="0">
                  <a:pos x="66" y="50"/>
                </a:cxn>
              </a:cxnLst>
              <a:rect l="0" t="0" r="r" b="b"/>
              <a:pathLst>
                <a:path w="74" h="74">
                  <a:moveTo>
                    <a:pt x="66" y="50"/>
                  </a:moveTo>
                  <a:lnTo>
                    <a:pt x="74" y="50"/>
                  </a:lnTo>
                  <a:lnTo>
                    <a:pt x="18" y="0"/>
                  </a:lnTo>
                  <a:lnTo>
                    <a:pt x="0" y="74"/>
                  </a:lnTo>
                  <a:lnTo>
                    <a:pt x="8" y="70"/>
                  </a:lnTo>
                  <a:lnTo>
                    <a:pt x="8" y="70"/>
                  </a:lnTo>
                  <a:lnTo>
                    <a:pt x="22" y="62"/>
                  </a:lnTo>
                  <a:lnTo>
                    <a:pt x="36" y="58"/>
                  </a:lnTo>
                  <a:lnTo>
                    <a:pt x="52" y="54"/>
                  </a:lnTo>
                  <a:lnTo>
                    <a:pt x="66" y="50"/>
                  </a:lnTo>
                  <a:lnTo>
                    <a:pt x="66" y="5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Freeform 65"/>
            <p:cNvSpPr>
              <a:spLocks/>
            </p:cNvSpPr>
            <p:nvPr/>
          </p:nvSpPr>
          <p:spPr bwMode="auto">
            <a:xfrm>
              <a:off x="2940050" y="1466850"/>
              <a:ext cx="117475" cy="114300"/>
            </a:xfrm>
            <a:custGeom>
              <a:avLst/>
              <a:gdLst/>
              <a:ahLst/>
              <a:cxnLst>
                <a:cxn ang="0">
                  <a:pos x="66" y="22"/>
                </a:cxn>
                <a:cxn ang="0">
                  <a:pos x="66" y="22"/>
                </a:cxn>
                <a:cxn ang="0">
                  <a:pos x="52" y="20"/>
                </a:cxn>
                <a:cxn ang="0">
                  <a:pos x="36" y="16"/>
                </a:cxn>
                <a:cxn ang="0">
                  <a:pos x="22" y="10"/>
                </a:cxn>
                <a:cxn ang="0">
                  <a:pos x="8" y="4"/>
                </a:cxn>
                <a:cxn ang="0">
                  <a:pos x="0" y="0"/>
                </a:cxn>
                <a:cxn ang="0">
                  <a:pos x="18" y="72"/>
                </a:cxn>
                <a:cxn ang="0">
                  <a:pos x="74" y="24"/>
                </a:cxn>
                <a:cxn ang="0">
                  <a:pos x="66" y="22"/>
                </a:cxn>
              </a:cxnLst>
              <a:rect l="0" t="0" r="r" b="b"/>
              <a:pathLst>
                <a:path w="74" h="72">
                  <a:moveTo>
                    <a:pt x="66" y="22"/>
                  </a:moveTo>
                  <a:lnTo>
                    <a:pt x="66" y="22"/>
                  </a:lnTo>
                  <a:lnTo>
                    <a:pt x="52" y="20"/>
                  </a:lnTo>
                  <a:lnTo>
                    <a:pt x="36" y="16"/>
                  </a:lnTo>
                  <a:lnTo>
                    <a:pt x="22" y="10"/>
                  </a:lnTo>
                  <a:lnTo>
                    <a:pt x="8" y="4"/>
                  </a:lnTo>
                  <a:lnTo>
                    <a:pt x="0" y="0"/>
                  </a:lnTo>
                  <a:lnTo>
                    <a:pt x="18" y="72"/>
                  </a:lnTo>
                  <a:lnTo>
                    <a:pt x="74" y="24"/>
                  </a:lnTo>
                  <a:lnTo>
                    <a:pt x="66" y="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Freeform 66"/>
            <p:cNvSpPr>
              <a:spLocks/>
            </p:cNvSpPr>
            <p:nvPr/>
          </p:nvSpPr>
          <p:spPr bwMode="auto">
            <a:xfrm>
              <a:off x="2714625" y="1171575"/>
              <a:ext cx="104775" cy="12382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0" y="40"/>
                </a:cxn>
                <a:cxn ang="0">
                  <a:pos x="66" y="78"/>
                </a:cxn>
                <a:cxn ang="0">
                  <a:pos x="64" y="70"/>
                </a:cxn>
                <a:cxn ang="0">
                  <a:pos x="64" y="70"/>
                </a:cxn>
                <a:cxn ang="0">
                  <a:pos x="62" y="54"/>
                </a:cxn>
                <a:cxn ang="0">
                  <a:pos x="60" y="40"/>
                </a:cxn>
                <a:cxn ang="0">
                  <a:pos x="60" y="40"/>
                </a:cxn>
                <a:cxn ang="0">
                  <a:pos x="62" y="24"/>
                </a:cxn>
                <a:cxn ang="0">
                  <a:pos x="64" y="10"/>
                </a:cxn>
                <a:cxn ang="0">
                  <a:pos x="66" y="0"/>
                </a:cxn>
              </a:cxnLst>
              <a:rect l="0" t="0" r="r" b="b"/>
              <a:pathLst>
                <a:path w="66" h="78">
                  <a:moveTo>
                    <a:pt x="66" y="0"/>
                  </a:moveTo>
                  <a:lnTo>
                    <a:pt x="0" y="40"/>
                  </a:lnTo>
                  <a:lnTo>
                    <a:pt x="66" y="78"/>
                  </a:lnTo>
                  <a:lnTo>
                    <a:pt x="64" y="70"/>
                  </a:lnTo>
                  <a:lnTo>
                    <a:pt x="64" y="70"/>
                  </a:lnTo>
                  <a:lnTo>
                    <a:pt x="62" y="54"/>
                  </a:lnTo>
                  <a:lnTo>
                    <a:pt x="60" y="40"/>
                  </a:lnTo>
                  <a:lnTo>
                    <a:pt x="60" y="40"/>
                  </a:lnTo>
                  <a:lnTo>
                    <a:pt x="62" y="24"/>
                  </a:lnTo>
                  <a:lnTo>
                    <a:pt x="64" y="10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" name="Freeform 67"/>
            <p:cNvSpPr>
              <a:spLocks/>
            </p:cNvSpPr>
            <p:nvPr/>
          </p:nvSpPr>
          <p:spPr bwMode="auto">
            <a:xfrm>
              <a:off x="3105150" y="1466850"/>
              <a:ext cx="117475" cy="117475"/>
            </a:xfrm>
            <a:custGeom>
              <a:avLst/>
              <a:gdLst/>
              <a:ahLst/>
              <a:cxnLst>
                <a:cxn ang="0">
                  <a:pos x="8" y="22"/>
                </a:cxn>
                <a:cxn ang="0">
                  <a:pos x="0" y="24"/>
                </a:cxn>
                <a:cxn ang="0">
                  <a:pos x="56" y="74"/>
                </a:cxn>
                <a:cxn ang="0">
                  <a:pos x="74" y="0"/>
                </a:cxn>
                <a:cxn ang="0">
                  <a:pos x="66" y="4"/>
                </a:cxn>
                <a:cxn ang="0">
                  <a:pos x="66" y="4"/>
                </a:cxn>
                <a:cxn ang="0">
                  <a:pos x="52" y="10"/>
                </a:cxn>
                <a:cxn ang="0">
                  <a:pos x="38" y="16"/>
                </a:cxn>
                <a:cxn ang="0">
                  <a:pos x="24" y="20"/>
                </a:cxn>
                <a:cxn ang="0">
                  <a:pos x="8" y="22"/>
                </a:cxn>
                <a:cxn ang="0">
                  <a:pos x="8" y="22"/>
                </a:cxn>
              </a:cxnLst>
              <a:rect l="0" t="0" r="r" b="b"/>
              <a:pathLst>
                <a:path w="74" h="74">
                  <a:moveTo>
                    <a:pt x="8" y="22"/>
                  </a:moveTo>
                  <a:lnTo>
                    <a:pt x="0" y="24"/>
                  </a:lnTo>
                  <a:lnTo>
                    <a:pt x="56" y="74"/>
                  </a:lnTo>
                  <a:lnTo>
                    <a:pt x="74" y="0"/>
                  </a:lnTo>
                  <a:lnTo>
                    <a:pt x="66" y="4"/>
                  </a:lnTo>
                  <a:lnTo>
                    <a:pt x="66" y="4"/>
                  </a:lnTo>
                  <a:lnTo>
                    <a:pt x="52" y="10"/>
                  </a:lnTo>
                  <a:lnTo>
                    <a:pt x="38" y="16"/>
                  </a:lnTo>
                  <a:lnTo>
                    <a:pt x="24" y="20"/>
                  </a:lnTo>
                  <a:lnTo>
                    <a:pt x="8" y="22"/>
                  </a:lnTo>
                  <a:lnTo>
                    <a:pt x="8" y="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Freeform 68"/>
            <p:cNvSpPr>
              <a:spLocks/>
            </p:cNvSpPr>
            <p:nvPr/>
          </p:nvSpPr>
          <p:spPr bwMode="auto">
            <a:xfrm>
              <a:off x="2784475" y="1019175"/>
              <a:ext cx="120650" cy="111125"/>
            </a:xfrm>
            <a:custGeom>
              <a:avLst/>
              <a:gdLst/>
              <a:ahLst/>
              <a:cxnLst>
                <a:cxn ang="0">
                  <a:pos x="34" y="62"/>
                </a:cxn>
                <a:cxn ang="0">
                  <a:pos x="34" y="62"/>
                </a:cxn>
                <a:cxn ang="0">
                  <a:pos x="42" y="48"/>
                </a:cxn>
                <a:cxn ang="0">
                  <a:pos x="50" y="36"/>
                </a:cxn>
                <a:cxn ang="0">
                  <a:pos x="58" y="24"/>
                </a:cxn>
                <a:cxn ang="0">
                  <a:pos x="70" y="12"/>
                </a:cxn>
                <a:cxn ang="0">
                  <a:pos x="76" y="6"/>
                </a:cxn>
                <a:cxn ang="0">
                  <a:pos x="0" y="0"/>
                </a:cxn>
                <a:cxn ang="0">
                  <a:pos x="30" y="70"/>
                </a:cxn>
                <a:cxn ang="0">
                  <a:pos x="34" y="62"/>
                </a:cxn>
              </a:cxnLst>
              <a:rect l="0" t="0" r="r" b="b"/>
              <a:pathLst>
                <a:path w="76" h="70">
                  <a:moveTo>
                    <a:pt x="34" y="62"/>
                  </a:moveTo>
                  <a:lnTo>
                    <a:pt x="34" y="62"/>
                  </a:lnTo>
                  <a:lnTo>
                    <a:pt x="42" y="48"/>
                  </a:lnTo>
                  <a:lnTo>
                    <a:pt x="50" y="36"/>
                  </a:lnTo>
                  <a:lnTo>
                    <a:pt x="58" y="24"/>
                  </a:lnTo>
                  <a:lnTo>
                    <a:pt x="70" y="12"/>
                  </a:lnTo>
                  <a:lnTo>
                    <a:pt x="76" y="6"/>
                  </a:lnTo>
                  <a:lnTo>
                    <a:pt x="0" y="0"/>
                  </a:lnTo>
                  <a:lnTo>
                    <a:pt x="30" y="70"/>
                  </a:lnTo>
                  <a:lnTo>
                    <a:pt x="34" y="6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Freeform 69"/>
            <p:cNvSpPr>
              <a:spLocks/>
            </p:cNvSpPr>
            <p:nvPr/>
          </p:nvSpPr>
          <p:spPr bwMode="auto">
            <a:xfrm>
              <a:off x="2784475" y="1339850"/>
              <a:ext cx="120650" cy="111125"/>
            </a:xfrm>
            <a:custGeom>
              <a:avLst/>
              <a:gdLst/>
              <a:ahLst/>
              <a:cxnLst>
                <a:cxn ang="0">
                  <a:pos x="70" y="56"/>
                </a:cxn>
                <a:cxn ang="0">
                  <a:pos x="70" y="56"/>
                </a:cxn>
                <a:cxn ang="0">
                  <a:pos x="58" y="46"/>
                </a:cxn>
                <a:cxn ang="0">
                  <a:pos x="50" y="34"/>
                </a:cxn>
                <a:cxn ang="0">
                  <a:pos x="42" y="22"/>
                </a:cxn>
                <a:cxn ang="0">
                  <a:pos x="34" y="8"/>
                </a:cxn>
                <a:cxn ang="0">
                  <a:pos x="30" y="0"/>
                </a:cxn>
                <a:cxn ang="0">
                  <a:pos x="0" y="70"/>
                </a:cxn>
                <a:cxn ang="0">
                  <a:pos x="76" y="62"/>
                </a:cxn>
                <a:cxn ang="0">
                  <a:pos x="70" y="56"/>
                </a:cxn>
              </a:cxnLst>
              <a:rect l="0" t="0" r="r" b="b"/>
              <a:pathLst>
                <a:path w="76" h="70">
                  <a:moveTo>
                    <a:pt x="70" y="56"/>
                  </a:moveTo>
                  <a:lnTo>
                    <a:pt x="70" y="56"/>
                  </a:lnTo>
                  <a:lnTo>
                    <a:pt x="58" y="46"/>
                  </a:lnTo>
                  <a:lnTo>
                    <a:pt x="50" y="34"/>
                  </a:lnTo>
                  <a:lnTo>
                    <a:pt x="42" y="22"/>
                  </a:lnTo>
                  <a:lnTo>
                    <a:pt x="34" y="8"/>
                  </a:lnTo>
                  <a:lnTo>
                    <a:pt x="30" y="0"/>
                  </a:lnTo>
                  <a:lnTo>
                    <a:pt x="0" y="70"/>
                  </a:lnTo>
                  <a:lnTo>
                    <a:pt x="76" y="62"/>
                  </a:lnTo>
                  <a:lnTo>
                    <a:pt x="70" y="5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Freeform 70"/>
            <p:cNvSpPr>
              <a:spLocks/>
            </p:cNvSpPr>
            <p:nvPr/>
          </p:nvSpPr>
          <p:spPr bwMode="auto">
            <a:xfrm>
              <a:off x="3346450" y="1171575"/>
              <a:ext cx="101600" cy="123825"/>
            </a:xfrm>
            <a:custGeom>
              <a:avLst/>
              <a:gdLst/>
              <a:ahLst/>
              <a:cxnLst>
                <a:cxn ang="0">
                  <a:pos x="0" y="78"/>
                </a:cxn>
                <a:cxn ang="0">
                  <a:pos x="64" y="40"/>
                </a:cxn>
                <a:cxn ang="0">
                  <a:pos x="0" y="0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2" y="24"/>
                </a:cxn>
                <a:cxn ang="0">
                  <a:pos x="4" y="40"/>
                </a:cxn>
                <a:cxn ang="0">
                  <a:pos x="4" y="40"/>
                </a:cxn>
                <a:cxn ang="0">
                  <a:pos x="2" y="54"/>
                </a:cxn>
                <a:cxn ang="0">
                  <a:pos x="0" y="70"/>
                </a:cxn>
                <a:cxn ang="0">
                  <a:pos x="0" y="78"/>
                </a:cxn>
              </a:cxnLst>
              <a:rect l="0" t="0" r="r" b="b"/>
              <a:pathLst>
                <a:path w="64" h="78">
                  <a:moveTo>
                    <a:pt x="0" y="78"/>
                  </a:moveTo>
                  <a:lnTo>
                    <a:pt x="64" y="40"/>
                  </a:lnTo>
                  <a:lnTo>
                    <a:pt x="0" y="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" y="24"/>
                  </a:lnTo>
                  <a:lnTo>
                    <a:pt x="4" y="40"/>
                  </a:lnTo>
                  <a:lnTo>
                    <a:pt x="4" y="40"/>
                  </a:lnTo>
                  <a:lnTo>
                    <a:pt x="2" y="54"/>
                  </a:lnTo>
                  <a:lnTo>
                    <a:pt x="0" y="70"/>
                  </a:lnTo>
                  <a:lnTo>
                    <a:pt x="0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Freeform 71"/>
            <p:cNvSpPr>
              <a:spLocks/>
            </p:cNvSpPr>
            <p:nvPr/>
          </p:nvSpPr>
          <p:spPr bwMode="auto">
            <a:xfrm>
              <a:off x="3257550" y="1019175"/>
              <a:ext cx="120650" cy="111125"/>
            </a:xfrm>
            <a:custGeom>
              <a:avLst/>
              <a:gdLst/>
              <a:ahLst/>
              <a:cxnLst>
                <a:cxn ang="0">
                  <a:pos x="6" y="12"/>
                </a:cxn>
                <a:cxn ang="0">
                  <a:pos x="6" y="12"/>
                </a:cxn>
                <a:cxn ang="0">
                  <a:pos x="18" y="24"/>
                </a:cxn>
                <a:cxn ang="0">
                  <a:pos x="26" y="36"/>
                </a:cxn>
                <a:cxn ang="0">
                  <a:pos x="36" y="48"/>
                </a:cxn>
                <a:cxn ang="0">
                  <a:pos x="42" y="62"/>
                </a:cxn>
                <a:cxn ang="0">
                  <a:pos x="46" y="70"/>
                </a:cxn>
                <a:cxn ang="0">
                  <a:pos x="76" y="0"/>
                </a:cxn>
                <a:cxn ang="0">
                  <a:pos x="0" y="6"/>
                </a:cxn>
                <a:cxn ang="0">
                  <a:pos x="6" y="12"/>
                </a:cxn>
              </a:cxnLst>
              <a:rect l="0" t="0" r="r" b="b"/>
              <a:pathLst>
                <a:path w="76" h="70">
                  <a:moveTo>
                    <a:pt x="6" y="12"/>
                  </a:moveTo>
                  <a:lnTo>
                    <a:pt x="6" y="12"/>
                  </a:lnTo>
                  <a:lnTo>
                    <a:pt x="18" y="24"/>
                  </a:lnTo>
                  <a:lnTo>
                    <a:pt x="26" y="36"/>
                  </a:lnTo>
                  <a:lnTo>
                    <a:pt x="36" y="48"/>
                  </a:lnTo>
                  <a:lnTo>
                    <a:pt x="42" y="62"/>
                  </a:lnTo>
                  <a:lnTo>
                    <a:pt x="46" y="70"/>
                  </a:lnTo>
                  <a:lnTo>
                    <a:pt x="76" y="0"/>
                  </a:lnTo>
                  <a:lnTo>
                    <a:pt x="0" y="6"/>
                  </a:lnTo>
                  <a:lnTo>
                    <a:pt x="6" y="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Freeform 72"/>
            <p:cNvSpPr>
              <a:spLocks/>
            </p:cNvSpPr>
            <p:nvPr/>
          </p:nvSpPr>
          <p:spPr bwMode="auto">
            <a:xfrm>
              <a:off x="2857500" y="1009650"/>
              <a:ext cx="450850" cy="450850"/>
            </a:xfrm>
            <a:custGeom>
              <a:avLst/>
              <a:gdLst/>
              <a:ahLst/>
              <a:cxnLst>
                <a:cxn ang="0">
                  <a:pos x="142" y="0"/>
                </a:cxn>
                <a:cxn ang="0">
                  <a:pos x="170" y="2"/>
                </a:cxn>
                <a:cxn ang="0">
                  <a:pos x="196" y="10"/>
                </a:cxn>
                <a:cxn ang="0">
                  <a:pos x="220" y="24"/>
                </a:cxn>
                <a:cxn ang="0">
                  <a:pos x="242" y="42"/>
                </a:cxn>
                <a:cxn ang="0">
                  <a:pos x="258" y="62"/>
                </a:cxn>
                <a:cxn ang="0">
                  <a:pos x="272" y="86"/>
                </a:cxn>
                <a:cxn ang="0">
                  <a:pos x="280" y="112"/>
                </a:cxn>
                <a:cxn ang="0">
                  <a:pos x="284" y="142"/>
                </a:cxn>
                <a:cxn ang="0">
                  <a:pos x="282" y="156"/>
                </a:cxn>
                <a:cxn ang="0">
                  <a:pos x="276" y="184"/>
                </a:cxn>
                <a:cxn ang="0">
                  <a:pos x="266" y="210"/>
                </a:cxn>
                <a:cxn ang="0">
                  <a:pos x="250" y="232"/>
                </a:cxn>
                <a:cxn ang="0">
                  <a:pos x="232" y="252"/>
                </a:cxn>
                <a:cxn ang="0">
                  <a:pos x="208" y="266"/>
                </a:cxn>
                <a:cxn ang="0">
                  <a:pos x="184" y="278"/>
                </a:cxn>
                <a:cxn ang="0">
                  <a:pos x="156" y="282"/>
                </a:cxn>
                <a:cxn ang="0">
                  <a:pos x="142" y="284"/>
                </a:cxn>
                <a:cxn ang="0">
                  <a:pos x="112" y="280"/>
                </a:cxn>
                <a:cxn ang="0">
                  <a:pos x="86" y="272"/>
                </a:cxn>
                <a:cxn ang="0">
                  <a:pos x="62" y="260"/>
                </a:cxn>
                <a:cxn ang="0">
                  <a:pos x="40" y="242"/>
                </a:cxn>
                <a:cxn ang="0">
                  <a:pos x="24" y="220"/>
                </a:cxn>
                <a:cxn ang="0">
                  <a:pos x="10" y="196"/>
                </a:cxn>
                <a:cxn ang="0">
                  <a:pos x="2" y="170"/>
                </a:cxn>
                <a:cxn ang="0">
                  <a:pos x="0" y="142"/>
                </a:cxn>
                <a:cxn ang="0">
                  <a:pos x="0" y="128"/>
                </a:cxn>
                <a:cxn ang="0">
                  <a:pos x="6" y="100"/>
                </a:cxn>
                <a:cxn ang="0">
                  <a:pos x="16" y="74"/>
                </a:cxn>
                <a:cxn ang="0">
                  <a:pos x="32" y="52"/>
                </a:cxn>
                <a:cxn ang="0">
                  <a:pos x="50" y="32"/>
                </a:cxn>
                <a:cxn ang="0">
                  <a:pos x="74" y="16"/>
                </a:cxn>
                <a:cxn ang="0">
                  <a:pos x="98" y="6"/>
                </a:cxn>
                <a:cxn ang="0">
                  <a:pos x="126" y="0"/>
                </a:cxn>
                <a:cxn ang="0">
                  <a:pos x="142" y="0"/>
                </a:cxn>
              </a:cxnLst>
              <a:rect l="0" t="0" r="r" b="b"/>
              <a:pathLst>
                <a:path w="284" h="284">
                  <a:moveTo>
                    <a:pt x="142" y="0"/>
                  </a:moveTo>
                  <a:lnTo>
                    <a:pt x="142" y="0"/>
                  </a:lnTo>
                  <a:lnTo>
                    <a:pt x="156" y="0"/>
                  </a:lnTo>
                  <a:lnTo>
                    <a:pt x="170" y="2"/>
                  </a:lnTo>
                  <a:lnTo>
                    <a:pt x="184" y="6"/>
                  </a:lnTo>
                  <a:lnTo>
                    <a:pt x="196" y="10"/>
                  </a:lnTo>
                  <a:lnTo>
                    <a:pt x="208" y="16"/>
                  </a:lnTo>
                  <a:lnTo>
                    <a:pt x="220" y="24"/>
                  </a:lnTo>
                  <a:lnTo>
                    <a:pt x="232" y="32"/>
                  </a:lnTo>
                  <a:lnTo>
                    <a:pt x="242" y="42"/>
                  </a:lnTo>
                  <a:lnTo>
                    <a:pt x="250" y="52"/>
                  </a:lnTo>
                  <a:lnTo>
                    <a:pt x="258" y="62"/>
                  </a:lnTo>
                  <a:lnTo>
                    <a:pt x="266" y="74"/>
                  </a:lnTo>
                  <a:lnTo>
                    <a:pt x="272" y="86"/>
                  </a:lnTo>
                  <a:lnTo>
                    <a:pt x="276" y="100"/>
                  </a:lnTo>
                  <a:lnTo>
                    <a:pt x="280" y="112"/>
                  </a:lnTo>
                  <a:lnTo>
                    <a:pt x="282" y="128"/>
                  </a:lnTo>
                  <a:lnTo>
                    <a:pt x="284" y="142"/>
                  </a:lnTo>
                  <a:lnTo>
                    <a:pt x="284" y="142"/>
                  </a:lnTo>
                  <a:lnTo>
                    <a:pt x="282" y="156"/>
                  </a:lnTo>
                  <a:lnTo>
                    <a:pt x="280" y="170"/>
                  </a:lnTo>
                  <a:lnTo>
                    <a:pt x="276" y="184"/>
                  </a:lnTo>
                  <a:lnTo>
                    <a:pt x="272" y="196"/>
                  </a:lnTo>
                  <a:lnTo>
                    <a:pt x="266" y="210"/>
                  </a:lnTo>
                  <a:lnTo>
                    <a:pt x="258" y="220"/>
                  </a:lnTo>
                  <a:lnTo>
                    <a:pt x="250" y="232"/>
                  </a:lnTo>
                  <a:lnTo>
                    <a:pt x="242" y="242"/>
                  </a:lnTo>
                  <a:lnTo>
                    <a:pt x="232" y="252"/>
                  </a:lnTo>
                  <a:lnTo>
                    <a:pt x="220" y="260"/>
                  </a:lnTo>
                  <a:lnTo>
                    <a:pt x="208" y="266"/>
                  </a:lnTo>
                  <a:lnTo>
                    <a:pt x="196" y="272"/>
                  </a:lnTo>
                  <a:lnTo>
                    <a:pt x="184" y="278"/>
                  </a:lnTo>
                  <a:lnTo>
                    <a:pt x="170" y="280"/>
                  </a:lnTo>
                  <a:lnTo>
                    <a:pt x="156" y="282"/>
                  </a:lnTo>
                  <a:lnTo>
                    <a:pt x="142" y="284"/>
                  </a:lnTo>
                  <a:lnTo>
                    <a:pt x="142" y="284"/>
                  </a:lnTo>
                  <a:lnTo>
                    <a:pt x="126" y="282"/>
                  </a:lnTo>
                  <a:lnTo>
                    <a:pt x="112" y="280"/>
                  </a:lnTo>
                  <a:lnTo>
                    <a:pt x="98" y="278"/>
                  </a:lnTo>
                  <a:lnTo>
                    <a:pt x="86" y="272"/>
                  </a:lnTo>
                  <a:lnTo>
                    <a:pt x="74" y="266"/>
                  </a:lnTo>
                  <a:lnTo>
                    <a:pt x="62" y="260"/>
                  </a:lnTo>
                  <a:lnTo>
                    <a:pt x="50" y="252"/>
                  </a:lnTo>
                  <a:lnTo>
                    <a:pt x="40" y="242"/>
                  </a:lnTo>
                  <a:lnTo>
                    <a:pt x="32" y="232"/>
                  </a:lnTo>
                  <a:lnTo>
                    <a:pt x="24" y="220"/>
                  </a:lnTo>
                  <a:lnTo>
                    <a:pt x="16" y="210"/>
                  </a:lnTo>
                  <a:lnTo>
                    <a:pt x="10" y="196"/>
                  </a:lnTo>
                  <a:lnTo>
                    <a:pt x="6" y="184"/>
                  </a:lnTo>
                  <a:lnTo>
                    <a:pt x="2" y="170"/>
                  </a:lnTo>
                  <a:lnTo>
                    <a:pt x="0" y="156"/>
                  </a:lnTo>
                  <a:lnTo>
                    <a:pt x="0" y="142"/>
                  </a:lnTo>
                  <a:lnTo>
                    <a:pt x="0" y="142"/>
                  </a:lnTo>
                  <a:lnTo>
                    <a:pt x="0" y="128"/>
                  </a:lnTo>
                  <a:lnTo>
                    <a:pt x="2" y="112"/>
                  </a:lnTo>
                  <a:lnTo>
                    <a:pt x="6" y="100"/>
                  </a:lnTo>
                  <a:lnTo>
                    <a:pt x="10" y="86"/>
                  </a:lnTo>
                  <a:lnTo>
                    <a:pt x="16" y="74"/>
                  </a:lnTo>
                  <a:lnTo>
                    <a:pt x="24" y="62"/>
                  </a:lnTo>
                  <a:lnTo>
                    <a:pt x="32" y="52"/>
                  </a:lnTo>
                  <a:lnTo>
                    <a:pt x="40" y="42"/>
                  </a:lnTo>
                  <a:lnTo>
                    <a:pt x="50" y="32"/>
                  </a:lnTo>
                  <a:lnTo>
                    <a:pt x="62" y="24"/>
                  </a:lnTo>
                  <a:lnTo>
                    <a:pt x="74" y="16"/>
                  </a:lnTo>
                  <a:lnTo>
                    <a:pt x="86" y="10"/>
                  </a:lnTo>
                  <a:lnTo>
                    <a:pt x="98" y="6"/>
                  </a:lnTo>
                  <a:lnTo>
                    <a:pt x="112" y="2"/>
                  </a:lnTo>
                  <a:lnTo>
                    <a:pt x="126" y="0"/>
                  </a:lnTo>
                  <a:lnTo>
                    <a:pt x="142" y="0"/>
                  </a:lnTo>
                  <a:lnTo>
                    <a:pt x="14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Freeform 73"/>
            <p:cNvSpPr>
              <a:spLocks/>
            </p:cNvSpPr>
            <p:nvPr/>
          </p:nvSpPr>
          <p:spPr bwMode="auto">
            <a:xfrm>
              <a:off x="3016250" y="860425"/>
              <a:ext cx="130175" cy="63500"/>
            </a:xfrm>
            <a:custGeom>
              <a:avLst/>
              <a:gdLst/>
              <a:ahLst/>
              <a:cxnLst>
                <a:cxn ang="0">
                  <a:pos x="82" y="4"/>
                </a:cxn>
                <a:cxn ang="0">
                  <a:pos x="82" y="4"/>
                </a:cxn>
                <a:cxn ang="0">
                  <a:pos x="62" y="0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20" y="0"/>
                </a:cxn>
                <a:cxn ang="0">
                  <a:pos x="0" y="4"/>
                </a:cxn>
                <a:cxn ang="0">
                  <a:pos x="42" y="40"/>
                </a:cxn>
                <a:cxn ang="0">
                  <a:pos x="82" y="4"/>
                </a:cxn>
              </a:cxnLst>
              <a:rect l="0" t="0" r="r" b="b"/>
              <a:pathLst>
                <a:path w="82" h="40">
                  <a:moveTo>
                    <a:pt x="82" y="4"/>
                  </a:moveTo>
                  <a:lnTo>
                    <a:pt x="82" y="4"/>
                  </a:lnTo>
                  <a:lnTo>
                    <a:pt x="6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20" y="0"/>
                  </a:lnTo>
                  <a:lnTo>
                    <a:pt x="0" y="4"/>
                  </a:lnTo>
                  <a:lnTo>
                    <a:pt x="42" y="40"/>
                  </a:lnTo>
                  <a:lnTo>
                    <a:pt x="82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Freeform 74"/>
            <p:cNvSpPr>
              <a:spLocks/>
            </p:cNvSpPr>
            <p:nvPr/>
          </p:nvSpPr>
          <p:spPr bwMode="auto">
            <a:xfrm>
              <a:off x="2813050" y="898525"/>
              <a:ext cx="104775" cy="82550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66" y="0"/>
                </a:cxn>
                <a:cxn ang="0">
                  <a:pos x="48" y="10"/>
                </a:cxn>
                <a:cxn ang="0">
                  <a:pos x="30" y="20"/>
                </a:cxn>
                <a:cxn ang="0">
                  <a:pos x="14" y="34"/>
                </a:cxn>
                <a:cxn ang="0">
                  <a:pos x="0" y="48"/>
                </a:cxn>
                <a:cxn ang="0">
                  <a:pos x="54" y="52"/>
                </a:cxn>
                <a:cxn ang="0">
                  <a:pos x="66" y="0"/>
                </a:cxn>
              </a:cxnLst>
              <a:rect l="0" t="0" r="r" b="b"/>
              <a:pathLst>
                <a:path w="66" h="52">
                  <a:moveTo>
                    <a:pt x="66" y="0"/>
                  </a:moveTo>
                  <a:lnTo>
                    <a:pt x="66" y="0"/>
                  </a:lnTo>
                  <a:lnTo>
                    <a:pt x="48" y="10"/>
                  </a:lnTo>
                  <a:lnTo>
                    <a:pt x="30" y="20"/>
                  </a:lnTo>
                  <a:lnTo>
                    <a:pt x="14" y="34"/>
                  </a:lnTo>
                  <a:lnTo>
                    <a:pt x="0" y="48"/>
                  </a:lnTo>
                  <a:lnTo>
                    <a:pt x="54" y="52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Freeform 75"/>
            <p:cNvSpPr>
              <a:spLocks/>
            </p:cNvSpPr>
            <p:nvPr/>
          </p:nvSpPr>
          <p:spPr bwMode="auto">
            <a:xfrm>
              <a:off x="3244850" y="898525"/>
              <a:ext cx="104775" cy="82550"/>
            </a:xfrm>
            <a:custGeom>
              <a:avLst/>
              <a:gdLst/>
              <a:ahLst/>
              <a:cxnLst>
                <a:cxn ang="0">
                  <a:pos x="66" y="48"/>
                </a:cxn>
                <a:cxn ang="0">
                  <a:pos x="66" y="48"/>
                </a:cxn>
                <a:cxn ang="0">
                  <a:pos x="52" y="34"/>
                </a:cxn>
                <a:cxn ang="0">
                  <a:pos x="36" y="20"/>
                </a:cxn>
                <a:cxn ang="0">
                  <a:pos x="18" y="10"/>
                </a:cxn>
                <a:cxn ang="0">
                  <a:pos x="0" y="0"/>
                </a:cxn>
                <a:cxn ang="0">
                  <a:pos x="12" y="52"/>
                </a:cxn>
                <a:cxn ang="0">
                  <a:pos x="66" y="48"/>
                </a:cxn>
              </a:cxnLst>
              <a:rect l="0" t="0" r="r" b="b"/>
              <a:pathLst>
                <a:path w="66" h="52">
                  <a:moveTo>
                    <a:pt x="66" y="48"/>
                  </a:moveTo>
                  <a:lnTo>
                    <a:pt x="66" y="48"/>
                  </a:lnTo>
                  <a:lnTo>
                    <a:pt x="52" y="34"/>
                  </a:lnTo>
                  <a:lnTo>
                    <a:pt x="36" y="20"/>
                  </a:lnTo>
                  <a:lnTo>
                    <a:pt x="18" y="10"/>
                  </a:lnTo>
                  <a:lnTo>
                    <a:pt x="0" y="0"/>
                  </a:lnTo>
                  <a:lnTo>
                    <a:pt x="12" y="52"/>
                  </a:lnTo>
                  <a:lnTo>
                    <a:pt x="66" y="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Freeform 76"/>
            <p:cNvSpPr>
              <a:spLocks/>
            </p:cNvSpPr>
            <p:nvPr/>
          </p:nvSpPr>
          <p:spPr bwMode="auto">
            <a:xfrm>
              <a:off x="3378200" y="1285875"/>
              <a:ext cx="73025" cy="123825"/>
            </a:xfrm>
            <a:custGeom>
              <a:avLst/>
              <a:gdLst/>
              <a:ahLst/>
              <a:cxnLst>
                <a:cxn ang="0">
                  <a:pos x="22" y="78"/>
                </a:cxn>
                <a:cxn ang="0">
                  <a:pos x="22" y="78"/>
                </a:cxn>
                <a:cxn ang="0">
                  <a:pos x="30" y="60"/>
                </a:cxn>
                <a:cxn ang="0">
                  <a:pos x="38" y="40"/>
                </a:cxn>
                <a:cxn ang="0">
                  <a:pos x="42" y="20"/>
                </a:cxn>
                <a:cxn ang="0">
                  <a:pos x="46" y="0"/>
                </a:cxn>
                <a:cxn ang="0">
                  <a:pos x="0" y="28"/>
                </a:cxn>
                <a:cxn ang="0">
                  <a:pos x="22" y="78"/>
                </a:cxn>
              </a:cxnLst>
              <a:rect l="0" t="0" r="r" b="b"/>
              <a:pathLst>
                <a:path w="46" h="78">
                  <a:moveTo>
                    <a:pt x="22" y="78"/>
                  </a:moveTo>
                  <a:lnTo>
                    <a:pt x="22" y="78"/>
                  </a:lnTo>
                  <a:lnTo>
                    <a:pt x="30" y="60"/>
                  </a:lnTo>
                  <a:lnTo>
                    <a:pt x="38" y="40"/>
                  </a:lnTo>
                  <a:lnTo>
                    <a:pt x="42" y="20"/>
                  </a:lnTo>
                  <a:lnTo>
                    <a:pt x="46" y="0"/>
                  </a:lnTo>
                  <a:lnTo>
                    <a:pt x="0" y="28"/>
                  </a:lnTo>
                  <a:lnTo>
                    <a:pt x="22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" name="Freeform 77"/>
            <p:cNvSpPr>
              <a:spLocks/>
            </p:cNvSpPr>
            <p:nvPr/>
          </p:nvSpPr>
          <p:spPr bwMode="auto">
            <a:xfrm>
              <a:off x="2711450" y="1057275"/>
              <a:ext cx="73025" cy="123825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4" y="0"/>
                </a:cxn>
                <a:cxn ang="0">
                  <a:pos x="16" y="20"/>
                </a:cxn>
                <a:cxn ang="0">
                  <a:pos x="10" y="38"/>
                </a:cxn>
                <a:cxn ang="0">
                  <a:pos x="4" y="58"/>
                </a:cxn>
                <a:cxn ang="0">
                  <a:pos x="0" y="78"/>
                </a:cxn>
                <a:cxn ang="0">
                  <a:pos x="46" y="50"/>
                </a:cxn>
                <a:cxn ang="0">
                  <a:pos x="24" y="0"/>
                </a:cxn>
              </a:cxnLst>
              <a:rect l="0" t="0" r="r" b="b"/>
              <a:pathLst>
                <a:path w="46" h="78">
                  <a:moveTo>
                    <a:pt x="24" y="0"/>
                  </a:moveTo>
                  <a:lnTo>
                    <a:pt x="24" y="0"/>
                  </a:lnTo>
                  <a:lnTo>
                    <a:pt x="16" y="20"/>
                  </a:lnTo>
                  <a:lnTo>
                    <a:pt x="10" y="38"/>
                  </a:lnTo>
                  <a:lnTo>
                    <a:pt x="4" y="58"/>
                  </a:lnTo>
                  <a:lnTo>
                    <a:pt x="0" y="78"/>
                  </a:lnTo>
                  <a:lnTo>
                    <a:pt x="46" y="50"/>
                  </a:lnTo>
                  <a:lnTo>
                    <a:pt x="2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" name="Freeform 78"/>
            <p:cNvSpPr>
              <a:spLocks/>
            </p:cNvSpPr>
            <p:nvPr/>
          </p:nvSpPr>
          <p:spPr bwMode="auto">
            <a:xfrm>
              <a:off x="3378200" y="1057275"/>
              <a:ext cx="73025" cy="123825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0" y="50"/>
                </a:cxn>
                <a:cxn ang="0">
                  <a:pos x="46" y="78"/>
                </a:cxn>
                <a:cxn ang="0">
                  <a:pos x="46" y="78"/>
                </a:cxn>
                <a:cxn ang="0">
                  <a:pos x="42" y="58"/>
                </a:cxn>
                <a:cxn ang="0">
                  <a:pos x="38" y="38"/>
                </a:cxn>
                <a:cxn ang="0">
                  <a:pos x="30" y="20"/>
                </a:cxn>
                <a:cxn ang="0">
                  <a:pos x="22" y="0"/>
                </a:cxn>
                <a:cxn ang="0">
                  <a:pos x="22" y="0"/>
                </a:cxn>
              </a:cxnLst>
              <a:rect l="0" t="0" r="r" b="b"/>
              <a:pathLst>
                <a:path w="46" h="78">
                  <a:moveTo>
                    <a:pt x="22" y="0"/>
                  </a:moveTo>
                  <a:lnTo>
                    <a:pt x="0" y="50"/>
                  </a:lnTo>
                  <a:lnTo>
                    <a:pt x="46" y="78"/>
                  </a:lnTo>
                  <a:lnTo>
                    <a:pt x="46" y="78"/>
                  </a:lnTo>
                  <a:lnTo>
                    <a:pt x="42" y="58"/>
                  </a:lnTo>
                  <a:lnTo>
                    <a:pt x="38" y="38"/>
                  </a:lnTo>
                  <a:lnTo>
                    <a:pt x="30" y="20"/>
                  </a:lnTo>
                  <a:lnTo>
                    <a:pt x="22" y="0"/>
                  </a:lnTo>
                  <a:lnTo>
                    <a:pt x="2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" name="Freeform 79"/>
            <p:cNvSpPr>
              <a:spLocks/>
            </p:cNvSpPr>
            <p:nvPr/>
          </p:nvSpPr>
          <p:spPr bwMode="auto">
            <a:xfrm>
              <a:off x="2813050" y="1485900"/>
              <a:ext cx="104775" cy="85725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6"/>
                </a:cxn>
                <a:cxn ang="0">
                  <a:pos x="14" y="20"/>
                </a:cxn>
                <a:cxn ang="0">
                  <a:pos x="30" y="32"/>
                </a:cxn>
                <a:cxn ang="0">
                  <a:pos x="48" y="44"/>
                </a:cxn>
                <a:cxn ang="0">
                  <a:pos x="66" y="54"/>
                </a:cxn>
                <a:cxn ang="0">
                  <a:pos x="54" y="0"/>
                </a:cxn>
                <a:cxn ang="0">
                  <a:pos x="0" y="6"/>
                </a:cxn>
              </a:cxnLst>
              <a:rect l="0" t="0" r="r" b="b"/>
              <a:pathLst>
                <a:path w="66" h="54">
                  <a:moveTo>
                    <a:pt x="0" y="6"/>
                  </a:moveTo>
                  <a:lnTo>
                    <a:pt x="0" y="6"/>
                  </a:lnTo>
                  <a:lnTo>
                    <a:pt x="14" y="20"/>
                  </a:lnTo>
                  <a:lnTo>
                    <a:pt x="30" y="32"/>
                  </a:lnTo>
                  <a:lnTo>
                    <a:pt x="48" y="44"/>
                  </a:lnTo>
                  <a:lnTo>
                    <a:pt x="66" y="54"/>
                  </a:lnTo>
                  <a:lnTo>
                    <a:pt x="54" y="0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" name="Freeform 80"/>
            <p:cNvSpPr>
              <a:spLocks/>
            </p:cNvSpPr>
            <p:nvPr/>
          </p:nvSpPr>
          <p:spPr bwMode="auto">
            <a:xfrm>
              <a:off x="3016250" y="1546225"/>
              <a:ext cx="130175" cy="63500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0" y="36"/>
                </a:cxn>
                <a:cxn ang="0">
                  <a:pos x="20" y="38"/>
                </a:cxn>
                <a:cxn ang="0">
                  <a:pos x="42" y="40"/>
                </a:cxn>
                <a:cxn ang="0">
                  <a:pos x="42" y="40"/>
                </a:cxn>
                <a:cxn ang="0">
                  <a:pos x="62" y="38"/>
                </a:cxn>
                <a:cxn ang="0">
                  <a:pos x="82" y="36"/>
                </a:cxn>
                <a:cxn ang="0">
                  <a:pos x="42" y="0"/>
                </a:cxn>
                <a:cxn ang="0">
                  <a:pos x="0" y="36"/>
                </a:cxn>
              </a:cxnLst>
              <a:rect l="0" t="0" r="r" b="b"/>
              <a:pathLst>
                <a:path w="82" h="40">
                  <a:moveTo>
                    <a:pt x="0" y="36"/>
                  </a:moveTo>
                  <a:lnTo>
                    <a:pt x="0" y="36"/>
                  </a:lnTo>
                  <a:lnTo>
                    <a:pt x="20" y="38"/>
                  </a:lnTo>
                  <a:lnTo>
                    <a:pt x="42" y="40"/>
                  </a:lnTo>
                  <a:lnTo>
                    <a:pt x="42" y="40"/>
                  </a:lnTo>
                  <a:lnTo>
                    <a:pt x="62" y="38"/>
                  </a:lnTo>
                  <a:lnTo>
                    <a:pt x="82" y="36"/>
                  </a:lnTo>
                  <a:lnTo>
                    <a:pt x="42" y="0"/>
                  </a:lnTo>
                  <a:lnTo>
                    <a:pt x="0" y="3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Freeform 81"/>
            <p:cNvSpPr>
              <a:spLocks/>
            </p:cNvSpPr>
            <p:nvPr/>
          </p:nvSpPr>
          <p:spPr bwMode="auto">
            <a:xfrm>
              <a:off x="3244850" y="1485900"/>
              <a:ext cx="104775" cy="8572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0" y="54"/>
                </a:cxn>
                <a:cxn ang="0">
                  <a:pos x="18" y="44"/>
                </a:cxn>
                <a:cxn ang="0">
                  <a:pos x="36" y="32"/>
                </a:cxn>
                <a:cxn ang="0">
                  <a:pos x="52" y="20"/>
                </a:cxn>
                <a:cxn ang="0">
                  <a:pos x="66" y="6"/>
                </a:cxn>
                <a:cxn ang="0">
                  <a:pos x="12" y="0"/>
                </a:cxn>
                <a:cxn ang="0">
                  <a:pos x="0" y="54"/>
                </a:cxn>
              </a:cxnLst>
              <a:rect l="0" t="0" r="r" b="b"/>
              <a:pathLst>
                <a:path w="66" h="54">
                  <a:moveTo>
                    <a:pt x="0" y="54"/>
                  </a:moveTo>
                  <a:lnTo>
                    <a:pt x="0" y="54"/>
                  </a:lnTo>
                  <a:lnTo>
                    <a:pt x="18" y="44"/>
                  </a:lnTo>
                  <a:lnTo>
                    <a:pt x="36" y="32"/>
                  </a:lnTo>
                  <a:lnTo>
                    <a:pt x="52" y="20"/>
                  </a:lnTo>
                  <a:lnTo>
                    <a:pt x="66" y="6"/>
                  </a:lnTo>
                  <a:lnTo>
                    <a:pt x="12" y="0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6" name="Freeform 82"/>
            <p:cNvSpPr>
              <a:spLocks/>
            </p:cNvSpPr>
            <p:nvPr/>
          </p:nvSpPr>
          <p:spPr bwMode="auto">
            <a:xfrm>
              <a:off x="2711450" y="1285875"/>
              <a:ext cx="73025" cy="123825"/>
            </a:xfrm>
            <a:custGeom>
              <a:avLst/>
              <a:gdLst/>
              <a:ahLst/>
              <a:cxnLst>
                <a:cxn ang="0">
                  <a:pos x="24" y="78"/>
                </a:cxn>
                <a:cxn ang="0">
                  <a:pos x="46" y="2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" y="20"/>
                </a:cxn>
                <a:cxn ang="0">
                  <a:pos x="10" y="40"/>
                </a:cxn>
                <a:cxn ang="0">
                  <a:pos x="16" y="60"/>
                </a:cxn>
                <a:cxn ang="0">
                  <a:pos x="24" y="78"/>
                </a:cxn>
                <a:cxn ang="0">
                  <a:pos x="24" y="78"/>
                </a:cxn>
              </a:cxnLst>
              <a:rect l="0" t="0" r="r" b="b"/>
              <a:pathLst>
                <a:path w="46" h="78">
                  <a:moveTo>
                    <a:pt x="24" y="78"/>
                  </a:moveTo>
                  <a:lnTo>
                    <a:pt x="46" y="28"/>
                  </a:lnTo>
                  <a:lnTo>
                    <a:pt x="0" y="0"/>
                  </a:lnTo>
                  <a:lnTo>
                    <a:pt x="0" y="0"/>
                  </a:lnTo>
                  <a:lnTo>
                    <a:pt x="4" y="20"/>
                  </a:lnTo>
                  <a:lnTo>
                    <a:pt x="10" y="40"/>
                  </a:lnTo>
                  <a:lnTo>
                    <a:pt x="16" y="60"/>
                  </a:lnTo>
                  <a:lnTo>
                    <a:pt x="24" y="78"/>
                  </a:lnTo>
                  <a:lnTo>
                    <a:pt x="24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7" name="文本占位符 28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20683970" y="-2091841"/>
            <a:ext cx="6029846" cy="2357562"/>
          </a:xfrm>
          <a:prstGeom prst="rect">
            <a:avLst/>
          </a:prstGeom>
          <a:noFill/>
        </p:spPr>
        <p:txBody>
          <a:bodyPr wrap="none" lIns="121915" tIns="60957" rIns="121915" bIns="60957" rtlCol="0">
            <a:spAutoFit/>
          </a:bodyPr>
          <a:lstStyle>
            <a:lvl1pPr marL="0" indent="0" algn="ctr" defTabSz="609555">
              <a:buNone/>
              <a:defRPr lang="zh-CN" altLang="en-US" sz="6600" b="1" dirty="0">
                <a:solidFill>
                  <a:schemeClr val="accent1"/>
                </a:solidFill>
                <a:cs typeface="+mn-ea"/>
              </a:defRPr>
            </a:lvl1pPr>
          </a:lstStyle>
          <a:p>
            <a:pPr algn="ctr" defTabSz="609555"/>
            <a:r>
              <a:rPr lang="en-US" altLang="zh-CN" sz="6600" b="1" dirty="0">
                <a:solidFill>
                  <a:schemeClr val="accent1"/>
                </a:solidFill>
                <a:cs typeface="+mn-ea"/>
                <a:sym typeface="+mn-lt"/>
              </a:rPr>
              <a:t>POWERPOINT</a:t>
            </a:r>
          </a:p>
          <a:p>
            <a:pPr algn="ctr" defTabSz="609555"/>
            <a:r>
              <a:rPr lang="en-US" altLang="zh-CN" sz="6600" b="1" dirty="0">
                <a:solidFill>
                  <a:schemeClr val="accent1"/>
                </a:solidFill>
                <a:cs typeface="+mn-ea"/>
                <a:sym typeface="+mn-lt"/>
              </a:rPr>
              <a:t>TEMPLATE</a:t>
            </a:r>
            <a:endParaRPr lang="zh-CN" altLang="en-US" sz="66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28" name="文本占位符 28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20066077" y="3435000"/>
            <a:ext cx="2946246" cy="369326"/>
          </a:xfrm>
          <a:prstGeom prst="rect">
            <a:avLst/>
          </a:prstGeom>
        </p:spPr>
        <p:txBody>
          <a:bodyPr wrap="none" lIns="121915" tIns="60957" rIns="121915" bIns="60957">
            <a:spAutoFit/>
          </a:bodyPr>
          <a:lstStyle>
            <a:lvl1pPr marL="0" marR="0" indent="0" algn="ctr" defTabSz="6095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zh-CN" altLang="en-US" sz="1600" dirty="0">
                <a:solidFill>
                  <a:schemeClr val="accent1"/>
                </a:solidFill>
                <a:cs typeface="+mn-ea"/>
              </a:defRPr>
            </a:lvl1pPr>
          </a:lstStyle>
          <a:p>
            <a:pPr marL="0" marR="0" lvl="0" indent="0" algn="ctr" defTabSz="6095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altLang="zh-CN" sz="1600" dirty="0">
                <a:solidFill>
                  <a:schemeClr val="accent1"/>
                </a:solidFill>
                <a:cs typeface="+mn-ea"/>
                <a:sym typeface="+mn-lt"/>
              </a:rPr>
              <a:t>PRESENTED</a:t>
            </a:r>
            <a:r>
              <a:rPr lang="zh-CN" altLang="en-US" sz="1600" dirty="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r>
              <a:rPr lang="en-US" altLang="zh-CN" sz="1600" dirty="0">
                <a:solidFill>
                  <a:schemeClr val="accent1"/>
                </a:solidFill>
                <a:cs typeface="+mn-ea"/>
                <a:sym typeface="+mn-lt"/>
              </a:rPr>
              <a:t>BY</a:t>
            </a:r>
            <a:r>
              <a:rPr lang="zh-CN" altLang="en-US" sz="1600" dirty="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r>
              <a:rPr lang="en-US" altLang="zh-CN" sz="1600" dirty="0">
                <a:solidFill>
                  <a:schemeClr val="accent1"/>
                </a:solidFill>
                <a:cs typeface="+mn-ea"/>
                <a:sym typeface="+mn-lt"/>
              </a:rPr>
              <a:t>OfficePLUS</a:t>
            </a:r>
            <a:endParaRPr lang="zh-CN" altLang="en-US" sz="16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30" name="文本占位符 29"/>
          <p:cNvSpPr>
            <a:spLocks noGrp="1"/>
          </p:cNvSpPr>
          <p:nvPr>
            <p:ph type="body" sz="quarter" idx="13" hasCustomPrompt="1"/>
          </p:nvPr>
        </p:nvSpPr>
        <p:spPr>
          <a:xfrm>
            <a:off x="3081075" y="658339"/>
            <a:ext cx="6029847" cy="2357562"/>
          </a:xfrm>
          <a:prstGeom prst="rect">
            <a:avLst/>
          </a:prstGeom>
          <a:noFill/>
        </p:spPr>
        <p:txBody>
          <a:bodyPr wrap="none" lIns="121915" tIns="60957" rIns="121915" bIns="60957" rtlCol="0">
            <a:spAutoFit/>
          </a:bodyPr>
          <a:lstStyle>
            <a:lvl1pPr>
              <a:defRPr lang="zh-CN" altLang="en-US" sz="6600" b="1" dirty="0">
                <a:solidFill>
                  <a:schemeClr val="accent1"/>
                </a:solidFill>
                <a:cs typeface="+mn-ea"/>
              </a:defRPr>
            </a:lvl1pPr>
          </a:lstStyle>
          <a:p>
            <a:pPr marL="0" lvl="0" indent="0" algn="ctr">
              <a:buNone/>
            </a:pPr>
            <a:r>
              <a:rPr lang="en-US" altLang="zh-CN" dirty="0"/>
              <a:t>POWERPOINT</a:t>
            </a:r>
          </a:p>
          <a:p>
            <a:pPr marL="0" lvl="0" indent="0" algn="ctr">
              <a:buNone/>
            </a:pPr>
            <a:r>
              <a:rPr lang="en-US" altLang="zh-CN" dirty="0"/>
              <a:t>TEMPLATE</a:t>
            </a:r>
          </a:p>
        </p:txBody>
      </p:sp>
      <p:sp>
        <p:nvSpPr>
          <p:cNvPr id="31" name="文本占位符 29"/>
          <p:cNvSpPr>
            <a:spLocks noGrp="1"/>
          </p:cNvSpPr>
          <p:nvPr>
            <p:ph type="body" sz="quarter" idx="14" hasCustomPrompt="1"/>
          </p:nvPr>
        </p:nvSpPr>
        <p:spPr>
          <a:xfrm>
            <a:off x="4622877" y="3550861"/>
            <a:ext cx="2946246" cy="369326"/>
          </a:xfrm>
          <a:prstGeom prst="rect">
            <a:avLst/>
          </a:prstGeom>
        </p:spPr>
        <p:txBody>
          <a:bodyPr wrap="none" lIns="121915" tIns="60957" rIns="121915" bIns="60957">
            <a:spAutoFit/>
          </a:bodyPr>
          <a:lstStyle>
            <a:lvl1pPr marL="0" marR="0" indent="0" algn="ctr" defTabSz="6095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altLang="zh-CN" sz="1600">
                <a:solidFill>
                  <a:schemeClr val="accent1"/>
                </a:solidFill>
                <a:cs typeface="+mn-ea"/>
              </a:defRPr>
            </a:lvl1pPr>
          </a:lstStyle>
          <a:p>
            <a:pPr marL="0" marR="0" lvl="0" indent="0" algn="ctr" defTabSz="6095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altLang="zh-CN" sz="1600">
                <a:solidFill>
                  <a:schemeClr val="accent1"/>
                </a:solidFill>
                <a:cs typeface="+mn-ea"/>
                <a:sym typeface="+mn-lt"/>
              </a:rPr>
              <a:t>PRESENTED</a:t>
            </a:r>
            <a:r>
              <a:rPr lang="zh-CN" altLang="en-US" sz="160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r>
              <a:rPr lang="en-US" altLang="zh-CN" sz="1600">
                <a:solidFill>
                  <a:schemeClr val="accent1"/>
                </a:solidFill>
                <a:cs typeface="+mn-ea"/>
                <a:sym typeface="+mn-lt"/>
              </a:rPr>
              <a:t>BY</a:t>
            </a:r>
            <a:r>
              <a:rPr lang="zh-CN" altLang="en-US" sz="160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r>
              <a:rPr lang="en-US" altLang="zh-CN" sz="1600">
                <a:solidFill>
                  <a:schemeClr val="accent1"/>
                </a:solidFill>
                <a:cs typeface="+mn-ea"/>
                <a:sym typeface="+mn-lt"/>
              </a:rPr>
              <a:t>OfficePLUS</a:t>
            </a:r>
            <a:endParaRPr lang="zh-CN" altLang="en-US" sz="16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58219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35BB0A3-05A0-7344-A2A4-6F8F871FC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AC2D49A-F40D-A24D-9D26-F10734ECC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0857899-0F88-FD4E-9375-7F7996F73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3CB29-414F-3641-BEF6-CB873F5D0EA3}" type="datetimeFigureOut">
              <a:rPr kumimoji="1" lang="zh-TW" altLang="en-US" smtClean="0"/>
              <a:t>2020/10/8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AA23755-03CE-A44B-8E9F-A6306EBA7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94FC82B-0881-4140-9BE6-8D9D1449D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20BA8-F41E-C74F-A048-B895C9DD8782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8030768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96749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C689-48A4-48E7-8DC1-52CF9C1A4E1F}" type="datetimeFigureOut">
              <a:rPr lang="zh-CN" altLang="en-US" smtClean="0"/>
              <a:t>2020/10/8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B7E2-40A6-4921-9FA4-72BF07DE9E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91923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F99D-DA1E-314A-A8D6-C690CCE42478}" type="datetime1">
              <a:rPr lang="zh-TW" altLang="en-US" smtClean="0"/>
              <a:t>2020/10/8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B7E2-40A6-4921-9FA4-72BF07DE9E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65827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内容页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矩形 6"/>
          <p:cNvSpPr/>
          <p:nvPr/>
        </p:nvSpPr>
        <p:spPr>
          <a:xfrm>
            <a:off x="0" y="0"/>
            <a:ext cx="624114" cy="1190171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1" name="直接连接符 8"/>
          <p:cNvSpPr/>
          <p:nvPr/>
        </p:nvSpPr>
        <p:spPr>
          <a:xfrm>
            <a:off x="624113" y="543840"/>
            <a:ext cx="3581402" cy="1"/>
          </a:xfrm>
          <a:prstGeom prst="line">
            <a:avLst/>
          </a:prstGeom>
          <a:ln w="38100">
            <a:solidFill>
              <a:srgbClr val="262626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2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758868" y="589968"/>
            <a:ext cx="4343104" cy="5847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 b="1">
                <a:solidFill>
                  <a:srgbClr val="262626"/>
                </a:solidFill>
              </a:defRPr>
            </a:lvl1pPr>
            <a:lvl2pPr marL="762000" indent="-304800">
              <a:lnSpc>
                <a:spcPct val="100000"/>
              </a:lnSpc>
              <a:spcBef>
                <a:spcPts val="0"/>
              </a:spcBef>
              <a:buFontTx/>
              <a:defRPr sz="3200" b="1">
                <a:solidFill>
                  <a:srgbClr val="262626"/>
                </a:solidFill>
              </a:defRPr>
            </a:lvl2pPr>
            <a:lvl3pPr marL="1280160" indent="-365760">
              <a:lnSpc>
                <a:spcPct val="100000"/>
              </a:lnSpc>
              <a:spcBef>
                <a:spcPts val="0"/>
              </a:spcBef>
              <a:buFontTx/>
              <a:defRPr sz="3200" b="1">
                <a:solidFill>
                  <a:srgbClr val="262626"/>
                </a:solidFill>
              </a:defRPr>
            </a:lvl3pPr>
            <a:lvl4pPr marL="1778000" indent="-406400">
              <a:lnSpc>
                <a:spcPct val="100000"/>
              </a:lnSpc>
              <a:spcBef>
                <a:spcPts val="0"/>
              </a:spcBef>
              <a:buFontTx/>
              <a:defRPr sz="3200" b="1">
                <a:solidFill>
                  <a:srgbClr val="262626"/>
                </a:solidFill>
              </a:defRPr>
            </a:lvl4pPr>
            <a:lvl5pPr marL="2235200" indent="-406400">
              <a:lnSpc>
                <a:spcPct val="100000"/>
              </a:lnSpc>
              <a:spcBef>
                <a:spcPts val="0"/>
              </a:spcBef>
              <a:buFontTx/>
              <a:defRPr sz="3200" b="1">
                <a:solidFill>
                  <a:srgbClr val="262626"/>
                </a:solidFill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103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0074674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内容页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375366" y="0"/>
            <a:ext cx="140967" cy="962147"/>
            <a:chOff x="281524" y="0"/>
            <a:chExt cx="105725" cy="721610"/>
          </a:xfrm>
          <a:solidFill>
            <a:schemeClr val="accent4"/>
          </a:solidFill>
        </p:grpSpPr>
        <p:sp>
          <p:nvSpPr>
            <p:cNvPr id="5" name="矩形 4"/>
            <p:cNvSpPr/>
            <p:nvPr/>
          </p:nvSpPr>
          <p:spPr>
            <a:xfrm>
              <a:off x="281524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6" name="矩形 5"/>
            <p:cNvSpPr/>
            <p:nvPr/>
          </p:nvSpPr>
          <p:spPr>
            <a:xfrm>
              <a:off x="341530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</p:grpSp>
      <p:grpSp>
        <p:nvGrpSpPr>
          <p:cNvPr id="7" name="组合 6"/>
          <p:cNvGrpSpPr/>
          <p:nvPr userDrawn="1"/>
        </p:nvGrpSpPr>
        <p:grpSpPr>
          <a:xfrm rot="10800000">
            <a:off x="11735675" y="6617464"/>
            <a:ext cx="140967" cy="240536"/>
            <a:chOff x="281524" y="0"/>
            <a:chExt cx="105725" cy="721610"/>
          </a:xfrm>
          <a:solidFill>
            <a:schemeClr val="accent4"/>
          </a:solidFill>
        </p:grpSpPr>
        <p:sp>
          <p:nvSpPr>
            <p:cNvPr id="10" name="矩形 9"/>
            <p:cNvSpPr/>
            <p:nvPr/>
          </p:nvSpPr>
          <p:spPr>
            <a:xfrm>
              <a:off x="281524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11" name="矩形 10"/>
            <p:cNvSpPr/>
            <p:nvPr/>
          </p:nvSpPr>
          <p:spPr>
            <a:xfrm>
              <a:off x="341530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</p:grpSp>
      <p:cxnSp>
        <p:nvCxnSpPr>
          <p:cNvPr id="8" name="直接连接符 7"/>
          <p:cNvCxnSpPr/>
          <p:nvPr userDrawn="1"/>
        </p:nvCxnSpPr>
        <p:spPr>
          <a:xfrm>
            <a:off x="695400" y="908720"/>
            <a:ext cx="468052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占位符 10"/>
          <p:cNvSpPr>
            <a:spLocks noGrp="1"/>
          </p:cNvSpPr>
          <p:nvPr>
            <p:ph type="body" sz="quarter" idx="14" hasCustomPrompt="1"/>
          </p:nvPr>
        </p:nvSpPr>
        <p:spPr>
          <a:xfrm>
            <a:off x="695401" y="551397"/>
            <a:ext cx="6453645" cy="2616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1100" baseline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defRPr>
            </a:lvl1pPr>
          </a:lstStyle>
          <a:p>
            <a:pPr lvl="0"/>
            <a:r>
              <a:rPr lang="zh-CN" altLang="en-US" dirty="0"/>
              <a:t>标题数字等都可以通过点击和重新输入进行更改</a:t>
            </a:r>
          </a:p>
        </p:txBody>
      </p:sp>
      <p:sp>
        <p:nvSpPr>
          <p:cNvPr id="12" name="文本占位符 10"/>
          <p:cNvSpPr>
            <a:spLocks noGrp="1"/>
          </p:cNvSpPr>
          <p:nvPr>
            <p:ph type="body" sz="quarter" idx="15" hasCustomPrompt="1"/>
          </p:nvPr>
        </p:nvSpPr>
        <p:spPr>
          <a:xfrm>
            <a:off x="695402" y="57750"/>
            <a:ext cx="7928834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3200" baseline="0">
                <a:latin typeface="+mj-lt"/>
              </a:defRPr>
            </a:lvl1pPr>
          </a:lstStyle>
          <a:p>
            <a:pPr lvl="0"/>
            <a:r>
              <a:rPr lang="en-US" altLang="zh-CN" dirty="0"/>
              <a:t>Add the Text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57212546"/>
      </p:ext>
    </p:extLst>
  </p:cSld>
  <p:clrMapOvr>
    <a:masterClrMapping/>
  </p:clrMapOvr>
  <p:transition spd="slow">
    <p:push dir="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C5BD82B0-7776-C842-BA79-FBDE5E00C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CEA6-DB35-1248-A6E1-C9449B383F53}" type="datetimeFigureOut">
              <a:rPr kumimoji="1" lang="zh-TW" altLang="en-US" smtClean="0"/>
              <a:t>2020/10/8</a:t>
            </a:fld>
            <a:endParaRPr kumimoji="1"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8F43E1A1-DEFD-5248-8BB5-6EBD93A69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AEB6EE3-F4D6-0F45-835A-3E3E635D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18BF-CF71-4D4F-B25E-1AE53F5DFB75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36426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C910A5F-DACA-BD46-A0B5-9EAB3B20C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66CD0E9-E45E-3C49-9C93-524E3759D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E897B43-9B29-8A4F-98F2-57F6B254E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3CB29-414F-3641-BEF6-CB873F5D0EA3}" type="datetimeFigureOut">
              <a:rPr kumimoji="1" lang="zh-TW" altLang="en-US" smtClean="0"/>
              <a:t>2020/10/8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5DCAA36-1469-D746-B6C9-BE3B02F5A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B328A05-3BCA-814A-B29B-4384790E3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20BA8-F41E-C74F-A048-B895C9DD8782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116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B7FEC58-CFA0-F246-9D84-36EBE84BA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E683826-97BB-8F45-8B2E-BBAB42F917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DB5016D-5346-DB46-B13A-12774E5D92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46EBEAB-FBC4-2D4B-958F-CE4F42801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3CB29-414F-3641-BEF6-CB873F5D0EA3}" type="datetimeFigureOut">
              <a:rPr kumimoji="1" lang="zh-TW" altLang="en-US" smtClean="0"/>
              <a:t>2020/10/8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0EE03CA-1D6D-4D49-B9FE-D80214DD1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56629FC-47B4-3347-92AF-85279F893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20BA8-F41E-C74F-A048-B895C9DD8782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28146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5A45F4B-7E27-8149-9880-23D644C45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0B5180A-91EC-0649-821B-8430D47BA0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251DB4D-B262-274B-8201-9B2D6E726C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37921EBA-7301-4544-B7B0-41702B50F2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D2406FCE-F03E-4141-955D-7F1373EC58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A854ED3E-5C35-5141-8AAA-B33DE1933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3CB29-414F-3641-BEF6-CB873F5D0EA3}" type="datetimeFigureOut">
              <a:rPr kumimoji="1" lang="zh-TW" altLang="en-US" smtClean="0"/>
              <a:t>2020/10/8</a:t>
            </a:fld>
            <a:endParaRPr kumimoji="1"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83C60987-F1C7-2849-9C23-7957714B7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4DE40B7F-B3C9-074B-82B5-E4554906A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20BA8-F41E-C74F-A048-B895C9DD8782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833767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5BD5C29-871E-F243-8ECC-5A0357D38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F11FD5A-C91B-C447-AED2-033858618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3CB29-414F-3641-BEF6-CB873F5D0EA3}" type="datetimeFigureOut">
              <a:rPr kumimoji="1" lang="zh-TW" altLang="en-US" smtClean="0"/>
              <a:t>2020/10/8</a:t>
            </a:fld>
            <a:endParaRPr kumimoji="1"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2ECE3199-5B23-AB45-8956-F059390C2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88CE53A0-BC5E-1E4D-B9C3-C659EA47B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20BA8-F41E-C74F-A048-B895C9DD8782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7663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5BCC11CE-C2CF-D249-899E-B12F95475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3CB29-414F-3641-BEF6-CB873F5D0EA3}" type="datetimeFigureOut">
              <a:rPr kumimoji="1" lang="zh-TW" altLang="en-US" smtClean="0"/>
              <a:t>2020/10/8</a:t>
            </a:fld>
            <a:endParaRPr kumimoji="1"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81F7EF7-9CB6-8740-94CA-F557DCD89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EA261E5-E95B-7C44-A91C-32EDF6E8C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20BA8-F41E-C74F-A048-B895C9DD8782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421254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A70E8ED-D40C-BE4A-A1B7-D5F46C37A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85A778-BAAD-D44D-9BA7-3495634DC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CC17614-DB08-C844-A8C3-501E1CFF8F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DD780C3-410C-6443-A6BD-B3163CCC8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3CB29-414F-3641-BEF6-CB873F5D0EA3}" type="datetimeFigureOut">
              <a:rPr kumimoji="1" lang="zh-TW" altLang="en-US" smtClean="0"/>
              <a:t>2020/10/8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ED6062B-63FF-9C4D-BD82-133F3E2C2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A51AC69-414E-3E47-A21E-BF9E88C08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20BA8-F41E-C74F-A048-B895C9DD8782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27130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665F5BA-D559-714A-B1B5-C87ED22C4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F33DFE98-1EAA-454B-AC79-889C514B4A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739CD999-4459-B841-885D-9E36A1954A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795E6B8-3B54-D84F-B935-94FB2712D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3CB29-414F-3641-BEF6-CB873F5D0EA3}" type="datetimeFigureOut">
              <a:rPr kumimoji="1" lang="zh-TW" altLang="en-US" smtClean="0"/>
              <a:t>2020/10/8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B2DFD43-01C9-424D-83D9-E63F4781E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7E4E131-8679-D644-BD5E-7177103BF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20BA8-F41E-C74F-A048-B895C9DD8782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263052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92E36D6E-0C07-BE4D-BFE8-D7B7CE285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499F798-0E30-4E47-88D2-F30DC75087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740E0DA-5F15-824C-B869-4C0786609E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3CB29-414F-3641-BEF6-CB873F5D0EA3}" type="datetimeFigureOut">
              <a:rPr kumimoji="1" lang="zh-TW" altLang="en-US" smtClean="0"/>
              <a:t>2020/10/8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CC09235-C061-904F-8447-4B48588357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42F5DDB-12F2-3947-B8D1-7093DD1D85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20BA8-F41E-C74F-A048-B895C9DD8782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74912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282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ctr" defTabSz="60955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67" indent="-457167" algn="l" defTabSz="60955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26" indent="-380972" algn="l" defTabSz="60955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887" indent="-304776" algn="l" defTabSz="60955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440" indent="-304776" algn="l" defTabSz="60955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2994" indent="-304776" algn="l" defTabSz="60955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548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104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658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212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55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10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64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18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72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27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880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435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472C8BEE-E1B2-FB49-815E-8C370D21C9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6858000"/>
          </a:xfrm>
          <a:prstGeom prst="rect">
            <a:avLst/>
          </a:prstGeom>
        </p:spPr>
      </p:pic>
      <p:sp>
        <p:nvSpPr>
          <p:cNvPr id="3" name="文字方塊 2">
            <a:extLst>
              <a:ext uri="{FF2B5EF4-FFF2-40B4-BE49-F238E27FC236}">
                <a16:creationId xmlns:a16="http://schemas.microsoft.com/office/drawing/2014/main" id="{01838B18-B1E7-FC4A-A2F2-3ABABA3DFF08}"/>
              </a:ext>
            </a:extLst>
          </p:cNvPr>
          <p:cNvSpPr txBox="1"/>
          <p:nvPr/>
        </p:nvSpPr>
        <p:spPr>
          <a:xfrm>
            <a:off x="6970177" y="2677216"/>
            <a:ext cx="5221823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28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建立沒有圍牆的精神復健</a:t>
            </a:r>
            <a:endParaRPr kumimoji="1" lang="en-US" altLang="zh-TW" sz="2800" b="1" dirty="0">
              <a:solidFill>
                <a:schemeClr val="accent5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kumimoji="1" lang="zh-TW" altLang="en-US" sz="28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在「社區的生活培訓</a:t>
            </a:r>
            <a:r>
              <a:rPr kumimoji="1" lang="zh-CN" altLang="en-US" sz="28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與支持</a:t>
            </a:r>
            <a:r>
              <a:rPr kumimoji="1" lang="zh-TW" altLang="en-US" sz="28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」</a:t>
            </a:r>
            <a:endParaRPr kumimoji="1" lang="en-US" altLang="zh-TW" sz="2800" b="1" dirty="0">
              <a:solidFill>
                <a:schemeClr val="accent5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kumimoji="1" lang="zh-TW" altLang="en-US" sz="2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讓康復者在自己生活的環境中</a:t>
            </a:r>
            <a:endParaRPr kumimoji="1" lang="en-US" altLang="zh-TW" sz="20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kumimoji="1" lang="zh-TW" altLang="en-US" sz="2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提供廣泛的社區延展支持服務</a:t>
            </a:r>
            <a:endParaRPr kumimoji="1" lang="en-US" altLang="zh-TW" sz="20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kumimoji="1" lang="zh-TW" altLang="en-US" sz="2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是幫助他們的重要標準</a:t>
            </a:r>
          </a:p>
        </p:txBody>
      </p:sp>
      <p:graphicFrame>
        <p:nvGraphicFramePr>
          <p:cNvPr id="4" name="圖表 3">
            <a:extLst>
              <a:ext uri="{FF2B5EF4-FFF2-40B4-BE49-F238E27FC236}">
                <a16:creationId xmlns:a16="http://schemas.microsoft.com/office/drawing/2014/main" id="{85004A85-1E2E-904C-9C01-C1CE6589FA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31447515"/>
              </p:ext>
            </p:extLst>
          </p:nvPr>
        </p:nvGraphicFramePr>
        <p:xfrm>
          <a:off x="6858000" y="0"/>
          <a:ext cx="5334000" cy="1732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文字方塊 4">
            <a:extLst>
              <a:ext uri="{FF2B5EF4-FFF2-40B4-BE49-F238E27FC236}">
                <a16:creationId xmlns:a16="http://schemas.microsoft.com/office/drawing/2014/main" id="{96E236AD-55D2-0D44-AA73-5477301543AE}"/>
              </a:ext>
            </a:extLst>
          </p:cNvPr>
          <p:cNvSpPr txBox="1"/>
          <p:nvPr/>
        </p:nvSpPr>
        <p:spPr>
          <a:xfrm>
            <a:off x="6970177" y="1732588"/>
            <a:ext cx="43096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2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社區端總人力比僅為醫療端</a:t>
            </a:r>
            <a:r>
              <a:rPr kumimoji="1" lang="en-US" altLang="zh-TW" sz="20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1/4</a:t>
            </a:r>
          </a:p>
          <a:p>
            <a:r>
              <a:rPr kumimoji="1" lang="zh-TW" altLang="en-US" sz="2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社區端專任人力比僅為醫療端</a:t>
            </a:r>
            <a:r>
              <a:rPr kumimoji="1" lang="en-US" altLang="zh-TW" sz="20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1/5</a:t>
            </a:r>
            <a:endParaRPr kumimoji="1" lang="zh-TW" altLang="en-US" sz="2000" b="1" dirty="0">
              <a:solidFill>
                <a:srgbClr val="C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BCED10B2-20D7-0B4F-BF5C-A1C97C16F4BA}"/>
              </a:ext>
            </a:extLst>
          </p:cNvPr>
          <p:cNvCxnSpPr>
            <a:cxnSpLocks/>
          </p:cNvCxnSpPr>
          <p:nvPr/>
        </p:nvCxnSpPr>
        <p:spPr>
          <a:xfrm>
            <a:off x="6970177" y="2559232"/>
            <a:ext cx="4639932" cy="0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2E81B26C-5185-D244-A679-9C276896EC9A}"/>
              </a:ext>
            </a:extLst>
          </p:cNvPr>
          <p:cNvCxnSpPr>
            <a:cxnSpLocks/>
          </p:cNvCxnSpPr>
          <p:nvPr/>
        </p:nvCxnSpPr>
        <p:spPr>
          <a:xfrm>
            <a:off x="6972411" y="4717413"/>
            <a:ext cx="4639932" cy="0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0" name="文字方塊 9">
            <a:extLst>
              <a:ext uri="{FF2B5EF4-FFF2-40B4-BE49-F238E27FC236}">
                <a16:creationId xmlns:a16="http://schemas.microsoft.com/office/drawing/2014/main" id="{BB78E74E-B761-EE46-9EAA-0C5F702EF33F}"/>
              </a:ext>
            </a:extLst>
          </p:cNvPr>
          <p:cNvSpPr txBox="1"/>
          <p:nvPr/>
        </p:nvSpPr>
        <p:spPr>
          <a:xfrm>
            <a:off x="6970177" y="4880174"/>
            <a:ext cx="541846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28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社區支持服務急需投入與佈建</a:t>
            </a:r>
            <a:endParaRPr kumimoji="1" lang="en-US" altLang="zh-TW" sz="2800" b="1" dirty="0">
              <a:solidFill>
                <a:schemeClr val="accent5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kumimoji="1" lang="zh-TW" altLang="en-US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新增第六章「病人及家庭照顧者社區支持服務」</a:t>
            </a:r>
            <a:endParaRPr kumimoji="1" lang="en-US" altLang="zh-TW" b="1" dirty="0">
              <a:solidFill>
                <a:schemeClr val="accent5">
                  <a:lumMod val="50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kumimoji="1" lang="zh-CN" altLang="en-US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明定相關社區支持服務內容</a:t>
            </a:r>
            <a:endParaRPr kumimoji="1" lang="en-US" altLang="zh-CN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kumimoji="1" lang="zh-CN" altLang="en-US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以促進社區支持資源之佈建</a:t>
            </a:r>
            <a:endParaRPr kumimoji="1" lang="en-US" altLang="zh-CN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kumimoji="1" lang="zh-CN" altLang="en-US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並與醫療端建立連結與協力，整合社政與勞政</a:t>
            </a:r>
            <a:endParaRPr kumimoji="1" lang="en-US" altLang="zh-CN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kumimoji="1" lang="zh-CN" altLang="en-US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建立多元且連續性之服務</a:t>
            </a:r>
            <a:endParaRPr kumimoji="1" lang="en-US" altLang="zh-CN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kumimoji="1" lang="en-US" altLang="zh-TW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73650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055E3924-DC46-C045-8656-8E80CEB67F02}"/>
              </a:ext>
            </a:extLst>
          </p:cNvPr>
          <p:cNvSpPr/>
          <p:nvPr/>
        </p:nvSpPr>
        <p:spPr>
          <a:xfrm>
            <a:off x="7776735" y="4636347"/>
            <a:ext cx="3052120" cy="116872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NGO/NPO</a:t>
            </a:r>
            <a:r>
              <a:rPr kumimoji="1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提供社區支援服務</a:t>
            </a:r>
            <a:endParaRPr kumimoji="1" lang="en-US" altLang="zh-CN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一站式精神健康社區中心</a:t>
            </a:r>
            <a:endParaRPr kumimoji="1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住宿照護服務</a:t>
            </a:r>
            <a:r>
              <a:rPr kumimoji="1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/</a:t>
            </a:r>
            <a:r>
              <a:rPr kumimoji="1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職業復健</a:t>
            </a:r>
            <a:endParaRPr kumimoji="1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家屬資源中心</a:t>
            </a:r>
            <a:r>
              <a:rPr kumimoji="1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/</a:t>
            </a:r>
            <a:r>
              <a:rPr kumimoji="1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同儕支持服務</a:t>
            </a:r>
            <a:endParaRPr kumimoji="1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4429C265-7AB5-704A-8B31-233C1FEC564F}"/>
              </a:ext>
            </a:extLst>
          </p:cNvPr>
          <p:cNvSpPr/>
          <p:nvPr/>
        </p:nvSpPr>
        <p:spPr>
          <a:xfrm>
            <a:off x="8301895" y="2806764"/>
            <a:ext cx="2027251" cy="18295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多元社區服務計畫</a:t>
            </a:r>
            <a:endParaRPr kumimoji="1" lang="en-US" altLang="zh-CN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思覺失調服務計畫</a:t>
            </a:r>
            <a:endParaRPr kumimoji="1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個案管理計畫</a:t>
            </a:r>
            <a:endParaRPr kumimoji="1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社區專案組</a:t>
            </a:r>
            <a:endParaRPr kumimoji="1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精神健康專線</a:t>
            </a:r>
            <a:endParaRPr kumimoji="1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精神科社康服務</a:t>
            </a:r>
            <a:endParaRPr kumimoji="1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EB48CAFA-CF7B-0343-8EE3-AC881CEB28EB}"/>
              </a:ext>
            </a:extLst>
          </p:cNvPr>
          <p:cNvSpPr/>
          <p:nvPr/>
        </p:nvSpPr>
        <p:spPr>
          <a:xfrm>
            <a:off x="8783042" y="2304283"/>
            <a:ext cx="1066802" cy="4755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住院醫療</a:t>
            </a:r>
            <a:endParaRPr kumimoji="1" lang="en-US" altLang="zh-CN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cxnSp>
        <p:nvCxnSpPr>
          <p:cNvPr id="10" name="直線箭頭接點 9">
            <a:extLst>
              <a:ext uri="{FF2B5EF4-FFF2-40B4-BE49-F238E27FC236}">
                <a16:creationId xmlns:a16="http://schemas.microsoft.com/office/drawing/2014/main" id="{93263E89-757C-A143-AFA7-471855D0EB31}"/>
              </a:ext>
            </a:extLst>
          </p:cNvPr>
          <p:cNvCxnSpPr>
            <a:cxnSpLocks/>
          </p:cNvCxnSpPr>
          <p:nvPr/>
        </p:nvCxnSpPr>
        <p:spPr>
          <a:xfrm>
            <a:off x="7140362" y="3018622"/>
            <a:ext cx="0" cy="78465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0F4D42A4-3D0C-144E-B796-55000404FC5B}"/>
              </a:ext>
            </a:extLst>
          </p:cNvPr>
          <p:cNvSpPr txBox="1"/>
          <p:nvPr/>
        </p:nvSpPr>
        <p:spPr>
          <a:xfrm>
            <a:off x="6857188" y="2645688"/>
            <a:ext cx="790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Acute</a:t>
            </a:r>
            <a:endParaRPr kumimoji="1" lang="zh-TW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72B67E8B-8587-E84E-B357-8452135A6F00}"/>
              </a:ext>
            </a:extLst>
          </p:cNvPr>
          <p:cNvSpPr txBox="1"/>
          <p:nvPr/>
        </p:nvSpPr>
        <p:spPr>
          <a:xfrm>
            <a:off x="6704791" y="3868435"/>
            <a:ext cx="10482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Subacute</a:t>
            </a:r>
            <a:endParaRPr kumimoji="1" lang="zh-TW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cxnSp>
        <p:nvCxnSpPr>
          <p:cNvPr id="13" name="直線箭頭接點 12">
            <a:extLst>
              <a:ext uri="{FF2B5EF4-FFF2-40B4-BE49-F238E27FC236}">
                <a16:creationId xmlns:a16="http://schemas.microsoft.com/office/drawing/2014/main" id="{D7CD790A-6A63-2246-A7BC-E24CDCAE403F}"/>
              </a:ext>
            </a:extLst>
          </p:cNvPr>
          <p:cNvCxnSpPr>
            <a:cxnSpLocks/>
          </p:cNvCxnSpPr>
          <p:nvPr/>
        </p:nvCxnSpPr>
        <p:spPr>
          <a:xfrm>
            <a:off x="7140362" y="4167230"/>
            <a:ext cx="0" cy="120535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29A9C797-83FC-5640-A470-458FD18B6F0B}"/>
              </a:ext>
            </a:extLst>
          </p:cNvPr>
          <p:cNvSpPr txBox="1"/>
          <p:nvPr/>
        </p:nvSpPr>
        <p:spPr>
          <a:xfrm>
            <a:off x="6438603" y="5372585"/>
            <a:ext cx="1403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Recovery</a:t>
            </a: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Rehabilitation</a:t>
            </a:r>
            <a:endParaRPr kumimoji="1" lang="zh-TW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cxnSp>
        <p:nvCxnSpPr>
          <p:cNvPr id="17" name="直線箭頭接點 16">
            <a:extLst>
              <a:ext uri="{FF2B5EF4-FFF2-40B4-BE49-F238E27FC236}">
                <a16:creationId xmlns:a16="http://schemas.microsoft.com/office/drawing/2014/main" id="{A0B6F95D-17E8-D44E-9564-1AC9BC25EBFE}"/>
              </a:ext>
            </a:extLst>
          </p:cNvPr>
          <p:cNvCxnSpPr>
            <a:cxnSpLocks/>
          </p:cNvCxnSpPr>
          <p:nvPr/>
        </p:nvCxnSpPr>
        <p:spPr>
          <a:xfrm>
            <a:off x="11434735" y="2345445"/>
            <a:ext cx="0" cy="43108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箭頭接點 19">
            <a:extLst>
              <a:ext uri="{FF2B5EF4-FFF2-40B4-BE49-F238E27FC236}">
                <a16:creationId xmlns:a16="http://schemas.microsoft.com/office/drawing/2014/main" id="{E1304542-2FB9-5745-9D97-5823B9A2E900}"/>
              </a:ext>
            </a:extLst>
          </p:cNvPr>
          <p:cNvCxnSpPr>
            <a:cxnSpLocks/>
          </p:cNvCxnSpPr>
          <p:nvPr/>
        </p:nvCxnSpPr>
        <p:spPr>
          <a:xfrm flipH="1">
            <a:off x="11419919" y="2888758"/>
            <a:ext cx="14816" cy="291631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>
            <a:extLst>
              <a:ext uri="{FF2B5EF4-FFF2-40B4-BE49-F238E27FC236}">
                <a16:creationId xmlns:a16="http://schemas.microsoft.com/office/drawing/2014/main" id="{BD80AC34-23E7-E247-B16B-0C881C00E8C8}"/>
              </a:ext>
            </a:extLst>
          </p:cNvPr>
          <p:cNvCxnSpPr/>
          <p:nvPr/>
        </p:nvCxnSpPr>
        <p:spPr>
          <a:xfrm>
            <a:off x="11123419" y="2304237"/>
            <a:ext cx="4942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38EA004B-FC31-664B-92D3-A3568979B7C3}"/>
              </a:ext>
            </a:extLst>
          </p:cNvPr>
          <p:cNvCxnSpPr/>
          <p:nvPr/>
        </p:nvCxnSpPr>
        <p:spPr>
          <a:xfrm>
            <a:off x="11123419" y="2811392"/>
            <a:ext cx="4942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A923B3C4-4795-BB46-9D69-81E9D3685CA2}"/>
              </a:ext>
            </a:extLst>
          </p:cNvPr>
          <p:cNvCxnSpPr/>
          <p:nvPr/>
        </p:nvCxnSpPr>
        <p:spPr>
          <a:xfrm>
            <a:off x="11172784" y="5805072"/>
            <a:ext cx="4942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3D592AE7-B6A3-6F46-97E9-AA46FAA73B62}"/>
              </a:ext>
            </a:extLst>
          </p:cNvPr>
          <p:cNvSpPr txBox="1"/>
          <p:nvPr/>
        </p:nvSpPr>
        <p:spPr>
          <a:xfrm>
            <a:off x="10963120" y="2403926"/>
            <a:ext cx="9432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hospital</a:t>
            </a:r>
            <a:endParaRPr kumimoji="1" lang="zh-TW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37D8E3C2-D6D6-0644-BE06-BB32CFEC608D}"/>
              </a:ext>
            </a:extLst>
          </p:cNvPr>
          <p:cNvSpPr txBox="1"/>
          <p:nvPr/>
        </p:nvSpPr>
        <p:spPr>
          <a:xfrm>
            <a:off x="10839246" y="3839304"/>
            <a:ext cx="1352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community</a:t>
            </a:r>
            <a:endParaRPr kumimoji="1" lang="zh-TW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8A11A75E-4061-9440-8A85-05A9A560D559}"/>
              </a:ext>
            </a:extLst>
          </p:cNvPr>
          <p:cNvSpPr txBox="1"/>
          <p:nvPr/>
        </p:nvSpPr>
        <p:spPr>
          <a:xfrm>
            <a:off x="1824781" y="5907741"/>
            <a:ext cx="27482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澳洲精神健康服務模式</a:t>
            </a:r>
            <a:endParaRPr kumimoji="1" lang="zh-TW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44C67631-3E0A-2F4E-BFF6-A609C1C7097A}"/>
              </a:ext>
            </a:extLst>
          </p:cNvPr>
          <p:cNvSpPr txBox="1"/>
          <p:nvPr/>
        </p:nvSpPr>
        <p:spPr>
          <a:xfrm>
            <a:off x="8043317" y="5907741"/>
            <a:ext cx="33766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香港精神健康服務模式</a:t>
            </a:r>
            <a:endParaRPr kumimoji="1" lang="zh-TW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65649E66-3882-9841-A744-0160611E58DA}"/>
              </a:ext>
            </a:extLst>
          </p:cNvPr>
          <p:cNvSpPr txBox="1"/>
          <p:nvPr/>
        </p:nvSpPr>
        <p:spPr>
          <a:xfrm>
            <a:off x="816727" y="340603"/>
            <a:ext cx="104558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澳洲及香港均強調以</a:t>
            </a:r>
            <a:r>
              <a:rPr kumimoji="1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『</a:t>
            </a:r>
            <a:r>
              <a:rPr kumimoji="1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社區為基礎</a:t>
            </a:r>
            <a:r>
              <a:rPr kumimoji="1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』</a:t>
            </a:r>
            <a:r>
              <a:rPr kumimoji="1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之精神照護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與支持</a:t>
            </a:r>
            <a:r>
              <a:rPr kumimoji="1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體系</a:t>
            </a:r>
            <a:endParaRPr kumimoji="1" lang="en-US" altLang="zh-TW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著重於社區中建立一站式服務中心</a:t>
            </a:r>
            <a:r>
              <a:rPr kumimoji="1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/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社區支持團隊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/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危機處理</a:t>
            </a:r>
            <a:r>
              <a:rPr kumimoji="1" lang="zh-CN" altLang="en-US" sz="2800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團隊</a:t>
            </a:r>
            <a:endParaRPr kumimoji="1" lang="zh-TW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23B443B3-BCC7-9741-977F-8C257139E345}"/>
              </a:ext>
            </a:extLst>
          </p:cNvPr>
          <p:cNvSpPr/>
          <p:nvPr/>
        </p:nvSpPr>
        <p:spPr>
          <a:xfrm>
            <a:off x="1442286" y="5187786"/>
            <a:ext cx="3330986" cy="61728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NGOs</a:t>
            </a:r>
            <a:r>
              <a:rPr kumimoji="1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社區日間照護中心</a:t>
            </a:r>
            <a:endParaRPr kumimoji="1" lang="en-US" altLang="zh-TW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短期</a:t>
            </a:r>
            <a:r>
              <a:rPr kumimoji="1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/</a:t>
            </a:r>
            <a:r>
              <a:rPr kumimoji="1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中期</a:t>
            </a:r>
            <a:r>
              <a:rPr kumimoji="1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/</a:t>
            </a:r>
            <a:r>
              <a:rPr kumimoji="1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長期社區居住服務</a:t>
            </a:r>
            <a:endParaRPr kumimoji="1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2F9A9BD8-F7D8-A94E-9DF9-F383C162C003}"/>
              </a:ext>
            </a:extLst>
          </p:cNvPr>
          <p:cNvSpPr/>
          <p:nvPr/>
        </p:nvSpPr>
        <p:spPr>
          <a:xfrm>
            <a:off x="1892153" y="4382569"/>
            <a:ext cx="2431252" cy="80521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CCT</a:t>
            </a: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持續照護團隊</a:t>
            </a:r>
            <a:endParaRPr kumimoji="1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20</a:t>
            </a:r>
            <a:r>
              <a:rPr kumimoji="1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人</a:t>
            </a:r>
            <a:r>
              <a:rPr kumimoji="1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/</a:t>
            </a:r>
            <a:r>
              <a:rPr kumimoji="1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隊，</a:t>
            </a:r>
            <a:r>
              <a:rPr kumimoji="1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10</a:t>
            </a:r>
            <a:r>
              <a:rPr kumimoji="1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案</a:t>
            </a:r>
            <a:r>
              <a:rPr kumimoji="1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/</a:t>
            </a:r>
            <a:r>
              <a:rPr kumimoji="1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人</a:t>
            </a:r>
            <a:endParaRPr kumimoji="1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09174846-43A0-054B-B44A-3024E8A4142D}"/>
              </a:ext>
            </a:extLst>
          </p:cNvPr>
          <p:cNvSpPr/>
          <p:nvPr/>
        </p:nvSpPr>
        <p:spPr>
          <a:xfrm>
            <a:off x="2089340" y="3577352"/>
            <a:ext cx="2123393" cy="80521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MSTS</a:t>
            </a: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機動支持團隊</a:t>
            </a:r>
            <a:endParaRPr kumimoji="1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10</a:t>
            </a:r>
            <a:r>
              <a:rPr kumimoji="1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人</a:t>
            </a:r>
            <a:r>
              <a:rPr kumimoji="1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/</a:t>
            </a:r>
            <a:r>
              <a:rPr kumimoji="1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隊，</a:t>
            </a:r>
            <a:r>
              <a:rPr kumimoji="1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6</a:t>
            </a:r>
            <a:r>
              <a:rPr kumimoji="1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案</a:t>
            </a:r>
            <a:r>
              <a:rPr kumimoji="1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/</a:t>
            </a:r>
            <a:r>
              <a:rPr kumimoji="1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人</a:t>
            </a:r>
            <a:endParaRPr kumimoji="1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09FDACF8-95EF-F046-B018-897AE752CB6C}"/>
              </a:ext>
            </a:extLst>
          </p:cNvPr>
          <p:cNvSpPr/>
          <p:nvPr/>
        </p:nvSpPr>
        <p:spPr>
          <a:xfrm>
            <a:off x="2323059" y="2776532"/>
            <a:ext cx="1628167" cy="80521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CATS</a:t>
            </a: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危機處理團隊</a:t>
            </a:r>
            <a:endParaRPr kumimoji="1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4</a:t>
            </a:r>
            <a:r>
              <a:rPr kumimoji="1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人</a:t>
            </a:r>
            <a:r>
              <a:rPr kumimoji="1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/</a:t>
            </a:r>
            <a:r>
              <a:rPr kumimoji="1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隊，</a:t>
            </a:r>
            <a:r>
              <a:rPr kumimoji="1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4</a:t>
            </a:r>
            <a:r>
              <a:rPr kumimoji="1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案</a:t>
            </a:r>
            <a:r>
              <a:rPr kumimoji="1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/</a:t>
            </a:r>
            <a:r>
              <a:rPr kumimoji="1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人</a:t>
            </a:r>
            <a:endParaRPr kumimoji="1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7889B839-680E-AE47-859A-5DD4DBACA535}"/>
              </a:ext>
            </a:extLst>
          </p:cNvPr>
          <p:cNvSpPr/>
          <p:nvPr/>
        </p:nvSpPr>
        <p:spPr>
          <a:xfrm>
            <a:off x="2610914" y="2305337"/>
            <a:ext cx="1080243" cy="44899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住院醫療</a:t>
            </a:r>
            <a:endParaRPr kumimoji="1" lang="en-US" altLang="zh-TW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cxnSp>
        <p:nvCxnSpPr>
          <p:cNvPr id="34" name="直線箭頭接點 33">
            <a:extLst>
              <a:ext uri="{FF2B5EF4-FFF2-40B4-BE49-F238E27FC236}">
                <a16:creationId xmlns:a16="http://schemas.microsoft.com/office/drawing/2014/main" id="{981C948A-A481-9642-91D5-5040F892985A}"/>
              </a:ext>
            </a:extLst>
          </p:cNvPr>
          <p:cNvCxnSpPr>
            <a:cxnSpLocks/>
          </p:cNvCxnSpPr>
          <p:nvPr/>
        </p:nvCxnSpPr>
        <p:spPr>
          <a:xfrm>
            <a:off x="728169" y="2995577"/>
            <a:ext cx="0" cy="78465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字方塊 34">
            <a:extLst>
              <a:ext uri="{FF2B5EF4-FFF2-40B4-BE49-F238E27FC236}">
                <a16:creationId xmlns:a16="http://schemas.microsoft.com/office/drawing/2014/main" id="{F247E504-A449-944C-AD28-D4202FB502F1}"/>
              </a:ext>
            </a:extLst>
          </p:cNvPr>
          <p:cNvSpPr txBox="1"/>
          <p:nvPr/>
        </p:nvSpPr>
        <p:spPr>
          <a:xfrm>
            <a:off x="444995" y="2622643"/>
            <a:ext cx="790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Acute</a:t>
            </a:r>
            <a:endParaRPr kumimoji="1" lang="zh-TW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C9E7E2BA-0826-894C-B34B-88949590741C}"/>
              </a:ext>
            </a:extLst>
          </p:cNvPr>
          <p:cNvSpPr txBox="1"/>
          <p:nvPr/>
        </p:nvSpPr>
        <p:spPr>
          <a:xfrm>
            <a:off x="292598" y="3845390"/>
            <a:ext cx="10482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Subacute</a:t>
            </a:r>
            <a:endParaRPr kumimoji="1" lang="zh-TW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cxnSp>
        <p:nvCxnSpPr>
          <p:cNvPr id="37" name="直線箭頭接點 36">
            <a:extLst>
              <a:ext uri="{FF2B5EF4-FFF2-40B4-BE49-F238E27FC236}">
                <a16:creationId xmlns:a16="http://schemas.microsoft.com/office/drawing/2014/main" id="{3418EE8A-286C-9044-95B0-0365CBD40E8C}"/>
              </a:ext>
            </a:extLst>
          </p:cNvPr>
          <p:cNvCxnSpPr>
            <a:cxnSpLocks/>
          </p:cNvCxnSpPr>
          <p:nvPr/>
        </p:nvCxnSpPr>
        <p:spPr>
          <a:xfrm>
            <a:off x="728169" y="4144185"/>
            <a:ext cx="0" cy="120535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文字方塊 37">
            <a:extLst>
              <a:ext uri="{FF2B5EF4-FFF2-40B4-BE49-F238E27FC236}">
                <a16:creationId xmlns:a16="http://schemas.microsoft.com/office/drawing/2014/main" id="{AB9F5729-88C9-6B47-922F-3933C3A0D942}"/>
              </a:ext>
            </a:extLst>
          </p:cNvPr>
          <p:cNvSpPr txBox="1"/>
          <p:nvPr/>
        </p:nvSpPr>
        <p:spPr>
          <a:xfrm>
            <a:off x="3540" y="5784631"/>
            <a:ext cx="1403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Recovery</a:t>
            </a: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Rehabilitation</a:t>
            </a:r>
            <a:endParaRPr kumimoji="1" lang="zh-TW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cxnSp>
        <p:nvCxnSpPr>
          <p:cNvPr id="40" name="直線箭頭接點 39">
            <a:extLst>
              <a:ext uri="{FF2B5EF4-FFF2-40B4-BE49-F238E27FC236}">
                <a16:creationId xmlns:a16="http://schemas.microsoft.com/office/drawing/2014/main" id="{8C39D454-C3B5-D649-9937-F816C4048B86}"/>
              </a:ext>
            </a:extLst>
          </p:cNvPr>
          <p:cNvCxnSpPr>
            <a:cxnSpLocks/>
          </p:cNvCxnSpPr>
          <p:nvPr/>
        </p:nvCxnSpPr>
        <p:spPr>
          <a:xfrm>
            <a:off x="5145344" y="2316046"/>
            <a:ext cx="0" cy="43108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箭頭接點 40">
            <a:extLst>
              <a:ext uri="{FF2B5EF4-FFF2-40B4-BE49-F238E27FC236}">
                <a16:creationId xmlns:a16="http://schemas.microsoft.com/office/drawing/2014/main" id="{861B11C0-13EC-6D4E-8A8B-F89AEDFB1252}"/>
              </a:ext>
            </a:extLst>
          </p:cNvPr>
          <p:cNvCxnSpPr>
            <a:cxnSpLocks/>
          </p:cNvCxnSpPr>
          <p:nvPr/>
        </p:nvCxnSpPr>
        <p:spPr>
          <a:xfrm flipH="1">
            <a:off x="5130528" y="2859359"/>
            <a:ext cx="14816" cy="291631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接點 41">
            <a:extLst>
              <a:ext uri="{FF2B5EF4-FFF2-40B4-BE49-F238E27FC236}">
                <a16:creationId xmlns:a16="http://schemas.microsoft.com/office/drawing/2014/main" id="{4A45D095-7391-BB4D-8FE5-180A578F9447}"/>
              </a:ext>
            </a:extLst>
          </p:cNvPr>
          <p:cNvCxnSpPr/>
          <p:nvPr/>
        </p:nvCxnSpPr>
        <p:spPr>
          <a:xfrm>
            <a:off x="4834028" y="2274838"/>
            <a:ext cx="4942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接點 42">
            <a:extLst>
              <a:ext uri="{FF2B5EF4-FFF2-40B4-BE49-F238E27FC236}">
                <a16:creationId xmlns:a16="http://schemas.microsoft.com/office/drawing/2014/main" id="{C54CE29B-7886-444C-9634-996B90B0C2F6}"/>
              </a:ext>
            </a:extLst>
          </p:cNvPr>
          <p:cNvCxnSpPr/>
          <p:nvPr/>
        </p:nvCxnSpPr>
        <p:spPr>
          <a:xfrm>
            <a:off x="4834028" y="2781993"/>
            <a:ext cx="4942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接點 43">
            <a:extLst>
              <a:ext uri="{FF2B5EF4-FFF2-40B4-BE49-F238E27FC236}">
                <a16:creationId xmlns:a16="http://schemas.microsoft.com/office/drawing/2014/main" id="{E9E3D213-964C-F54D-B407-C6B06E6B8781}"/>
              </a:ext>
            </a:extLst>
          </p:cNvPr>
          <p:cNvCxnSpPr/>
          <p:nvPr/>
        </p:nvCxnSpPr>
        <p:spPr>
          <a:xfrm>
            <a:off x="4883393" y="5775673"/>
            <a:ext cx="4942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文字方塊 44">
            <a:extLst>
              <a:ext uri="{FF2B5EF4-FFF2-40B4-BE49-F238E27FC236}">
                <a16:creationId xmlns:a16="http://schemas.microsoft.com/office/drawing/2014/main" id="{790D9BBA-683B-F845-A901-63DED0FA3432}"/>
              </a:ext>
            </a:extLst>
          </p:cNvPr>
          <p:cNvSpPr txBox="1"/>
          <p:nvPr/>
        </p:nvSpPr>
        <p:spPr>
          <a:xfrm>
            <a:off x="4673729" y="2374527"/>
            <a:ext cx="9432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hospital</a:t>
            </a:r>
            <a:endParaRPr kumimoji="1" lang="zh-TW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46" name="文字方塊 45">
            <a:extLst>
              <a:ext uri="{FF2B5EF4-FFF2-40B4-BE49-F238E27FC236}">
                <a16:creationId xmlns:a16="http://schemas.microsoft.com/office/drawing/2014/main" id="{350D7EED-4D07-CD46-A033-CAC15CBE8038}"/>
              </a:ext>
            </a:extLst>
          </p:cNvPr>
          <p:cNvSpPr txBox="1"/>
          <p:nvPr/>
        </p:nvSpPr>
        <p:spPr>
          <a:xfrm>
            <a:off x="4549855" y="3809905"/>
            <a:ext cx="1352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community</a:t>
            </a:r>
            <a:endParaRPr kumimoji="1" lang="zh-TW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cxnSp>
        <p:nvCxnSpPr>
          <p:cNvPr id="19" name="直線接點 18">
            <a:extLst>
              <a:ext uri="{FF2B5EF4-FFF2-40B4-BE49-F238E27FC236}">
                <a16:creationId xmlns:a16="http://schemas.microsoft.com/office/drawing/2014/main" id="{D28A89AD-120A-7E4F-9920-ED9CF502C3EA}"/>
              </a:ext>
            </a:extLst>
          </p:cNvPr>
          <p:cNvCxnSpPr>
            <a:cxnSpLocks/>
          </p:cNvCxnSpPr>
          <p:nvPr/>
        </p:nvCxnSpPr>
        <p:spPr>
          <a:xfrm>
            <a:off x="6191985" y="1857733"/>
            <a:ext cx="0" cy="4250063"/>
          </a:xfrm>
          <a:prstGeom prst="line">
            <a:avLst/>
          </a:prstGeom>
          <a:ln w="38100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26455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不規則四邊形 4">
            <a:extLst>
              <a:ext uri="{FF2B5EF4-FFF2-40B4-BE49-F238E27FC236}">
                <a16:creationId xmlns:a16="http://schemas.microsoft.com/office/drawing/2014/main" id="{637582B0-82C7-9244-B018-1E6BCD4A18B5}"/>
              </a:ext>
            </a:extLst>
          </p:cNvPr>
          <p:cNvSpPr/>
          <p:nvPr/>
        </p:nvSpPr>
        <p:spPr>
          <a:xfrm rot="10800000">
            <a:off x="2634711" y="1286357"/>
            <a:ext cx="3208149" cy="1828802"/>
          </a:xfrm>
          <a:prstGeom prst="trapezoid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kumimoji="1"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8" name="直線接點 17">
            <a:extLst>
              <a:ext uri="{FF2B5EF4-FFF2-40B4-BE49-F238E27FC236}">
                <a16:creationId xmlns:a16="http://schemas.microsoft.com/office/drawing/2014/main" id="{3EB5DBED-33AE-8D47-A415-B5732BB38BDA}"/>
              </a:ext>
            </a:extLst>
          </p:cNvPr>
          <p:cNvCxnSpPr>
            <a:stCxn id="13" idx="3"/>
          </p:cNvCxnSpPr>
          <p:nvPr/>
        </p:nvCxnSpPr>
        <p:spPr>
          <a:xfrm flipV="1">
            <a:off x="2428783" y="2200757"/>
            <a:ext cx="617785" cy="1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" name="文本占位符 7">
            <a:extLst>
              <a:ext uri="{FF2B5EF4-FFF2-40B4-BE49-F238E27FC236}">
                <a16:creationId xmlns:a16="http://schemas.microsoft.com/office/drawing/2014/main" id="{EA43CC1F-6069-C242-ABED-D0E3760E9248}"/>
              </a:ext>
            </a:extLst>
          </p:cNvPr>
          <p:cNvSpPr txBox="1">
            <a:spLocks/>
          </p:cNvSpPr>
          <p:nvPr/>
        </p:nvSpPr>
        <p:spPr>
          <a:xfrm>
            <a:off x="860716" y="16577"/>
            <a:ext cx="11331284" cy="154503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defTabSz="121917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990575" indent="-380990" algn="l" defTabSz="121917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TW" b="1" kern="0" dirty="0">
                <a:latin typeface="Microsoft New Tai Lue" panose="020B0502040204020203" pitchFamily="34" charset="0"/>
                <a:ea typeface="微软雅黑" panose="020B0503020204020204" pitchFamily="34" charset="-122"/>
                <a:cs typeface="Microsoft New Tai Lue" panose="020B0502040204020203" pitchFamily="34" charset="0"/>
                <a:sym typeface="+mn-lt"/>
              </a:rPr>
              <a:t>FACT</a:t>
            </a:r>
            <a:r>
              <a:rPr kumimoji="1" lang="zh-TW" altLang="en-US" b="1" kern="0" dirty="0">
                <a:latin typeface="Microsoft New Tai Lue" panose="020B0502040204020203" pitchFamily="34" charset="0"/>
                <a:ea typeface="微软雅黑" panose="020B0503020204020204" pitchFamily="34" charset="-122"/>
                <a:cs typeface="Microsoft New Tai Lue" panose="020B0502040204020203" pitchFamily="34" charset="0"/>
                <a:sym typeface="+mn-lt"/>
              </a:rPr>
              <a:t>沙漏模式（復元導向的服務模式）</a:t>
            </a:r>
            <a:endParaRPr kumimoji="1" lang="en-US" altLang="zh-TW" b="1" kern="0" dirty="0">
              <a:latin typeface="Microsoft New Tai Lue" panose="020B0502040204020203" pitchFamily="34" charset="0"/>
              <a:ea typeface="微软雅黑" panose="020B0503020204020204" pitchFamily="34" charset="-122"/>
              <a:cs typeface="Microsoft New Tai Lue" panose="020B0502040204020203" pitchFamily="34" charset="0"/>
              <a:sym typeface="+mn-lt"/>
            </a:endParaRPr>
          </a:p>
          <a:p>
            <a:r>
              <a:rPr kumimoji="1" lang="zh-TW" altLang="en-US" sz="2000" b="1" kern="0" dirty="0">
                <a:latin typeface="Microsoft New Tai Lue" panose="020B0502040204020203" pitchFamily="34" charset="0"/>
                <a:ea typeface="微软雅黑" panose="020B0503020204020204" pitchFamily="34" charset="-122"/>
                <a:cs typeface="Microsoft New Tai Lue" panose="020B0502040204020203" pitchFamily="34" charset="0"/>
                <a:sym typeface="Wingdings" pitchFamily="2" charset="2"/>
              </a:rPr>
              <a:t>（</a:t>
            </a:r>
            <a:r>
              <a:rPr lang="en-GB" altLang="zh-TW" sz="2000" b="1" dirty="0">
                <a:latin typeface="Microsoft New Tai Lue" panose="020B0502040204020203" pitchFamily="34" charset="0"/>
                <a:cs typeface="Microsoft New Tai Lue" panose="020B0502040204020203" pitchFamily="34" charset="0"/>
              </a:rPr>
              <a:t>Flexible Assertive Community Treatment, </a:t>
            </a:r>
            <a:r>
              <a:rPr kumimoji="1" lang="en-GB" altLang="zh-TW" sz="2000" b="1" kern="0" dirty="0">
                <a:latin typeface="Microsoft New Tai Lue" panose="020B0502040204020203" pitchFamily="34" charset="0"/>
                <a:ea typeface="微软雅黑" panose="020B0503020204020204" pitchFamily="34" charset="-122"/>
                <a:cs typeface="Microsoft New Tai Lue" panose="020B0502040204020203" pitchFamily="34" charset="0"/>
                <a:sym typeface="Wingdings" pitchFamily="2" charset="2"/>
              </a:rPr>
              <a:t>The hourglass model </a:t>
            </a:r>
            <a:r>
              <a:rPr lang="zh-TW" altLang="en-US" sz="2000" b="1" dirty="0">
                <a:latin typeface="Microsoft New Tai Lue" panose="020B0502040204020203" pitchFamily="34" charset="0"/>
                <a:cs typeface="Microsoft New Tai Lue" panose="020B0502040204020203" pitchFamily="34" charset="0"/>
              </a:rPr>
              <a:t>）</a:t>
            </a:r>
            <a:endParaRPr lang="en-GB" altLang="zh-TW" sz="2000" b="1" dirty="0">
              <a:latin typeface="Microsoft New Tai Lue" panose="020B0502040204020203" pitchFamily="34" charset="0"/>
              <a:cs typeface="Microsoft New Tai Lue" panose="020B0502040204020203" pitchFamily="34" charset="0"/>
            </a:endParaRPr>
          </a:p>
          <a:p>
            <a:endParaRPr lang="en-US" altLang="zh-CN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7A294149-A31C-8345-B59C-4ACDA58B441B}"/>
              </a:ext>
            </a:extLst>
          </p:cNvPr>
          <p:cNvSpPr/>
          <p:nvPr/>
        </p:nvSpPr>
        <p:spPr>
          <a:xfrm>
            <a:off x="3099661" y="3115160"/>
            <a:ext cx="2154264" cy="114687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kumimoji="1"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不規則四邊形 6">
            <a:extLst>
              <a:ext uri="{FF2B5EF4-FFF2-40B4-BE49-F238E27FC236}">
                <a16:creationId xmlns:a16="http://schemas.microsoft.com/office/drawing/2014/main" id="{0D450E12-6732-E14A-880B-787CEAE32D66}"/>
              </a:ext>
            </a:extLst>
          </p:cNvPr>
          <p:cNvSpPr/>
          <p:nvPr/>
        </p:nvSpPr>
        <p:spPr>
          <a:xfrm>
            <a:off x="2642460" y="4262035"/>
            <a:ext cx="3208149" cy="1828802"/>
          </a:xfrm>
          <a:prstGeom prst="trapezoid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kumimoji="1"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平行四邊形 7">
            <a:extLst>
              <a:ext uri="{FF2B5EF4-FFF2-40B4-BE49-F238E27FC236}">
                <a16:creationId xmlns:a16="http://schemas.microsoft.com/office/drawing/2014/main" id="{6D0C3887-A787-DD49-B27F-AC740ADFEE19}"/>
              </a:ext>
            </a:extLst>
          </p:cNvPr>
          <p:cNvSpPr/>
          <p:nvPr/>
        </p:nvSpPr>
        <p:spPr>
          <a:xfrm>
            <a:off x="4634457" y="1286359"/>
            <a:ext cx="1216152" cy="1828800"/>
          </a:xfrm>
          <a:prstGeom prst="parallelogram">
            <a:avLst>
              <a:gd name="adj" fmla="val 37744"/>
            </a:avLst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kumimoji="1"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EFE09B07-65CF-6D47-915E-1A7AE956C91A}"/>
              </a:ext>
            </a:extLst>
          </p:cNvPr>
          <p:cNvSpPr txBox="1"/>
          <p:nvPr/>
        </p:nvSpPr>
        <p:spPr>
          <a:xfrm>
            <a:off x="3046568" y="2040827"/>
            <a:ext cx="1990381" cy="417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kumimoji="1" lang="zh-TW" altLang="en-US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處理不穩定狀態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45227486-F423-EA47-9648-DC3242E3C00B}"/>
              </a:ext>
            </a:extLst>
          </p:cNvPr>
          <p:cNvSpPr txBox="1"/>
          <p:nvPr/>
        </p:nvSpPr>
        <p:spPr>
          <a:xfrm>
            <a:off x="3472772" y="3479918"/>
            <a:ext cx="898902" cy="417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kumimoji="1" lang="zh-TW" altLang="en-US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治療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B366BD4E-D931-A547-B463-4E5B8F489C5D}"/>
              </a:ext>
            </a:extLst>
          </p:cNvPr>
          <p:cNvSpPr txBox="1"/>
          <p:nvPr/>
        </p:nvSpPr>
        <p:spPr>
          <a:xfrm>
            <a:off x="3142855" y="4991551"/>
            <a:ext cx="1367151" cy="417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kumimoji="1" lang="zh-TW" altLang="en-US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復元階段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20A58B2C-7D37-F348-9937-ED06485D8097}"/>
              </a:ext>
            </a:extLst>
          </p:cNvPr>
          <p:cNvSpPr/>
          <p:nvPr/>
        </p:nvSpPr>
        <p:spPr>
          <a:xfrm>
            <a:off x="4634456" y="3115158"/>
            <a:ext cx="743455" cy="11468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kumimoji="1"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圓角矩形 12">
            <a:extLst>
              <a:ext uri="{FF2B5EF4-FFF2-40B4-BE49-F238E27FC236}">
                <a16:creationId xmlns:a16="http://schemas.microsoft.com/office/drawing/2014/main" id="{4FD75CF2-02FE-894C-97B7-739504AB24B4}"/>
              </a:ext>
            </a:extLst>
          </p:cNvPr>
          <p:cNvSpPr/>
          <p:nvPr/>
        </p:nvSpPr>
        <p:spPr>
          <a:xfrm>
            <a:off x="646247" y="1601598"/>
            <a:ext cx="1782536" cy="1198319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kumimoji="1" lang="zh-TW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監督及危機處理</a:t>
            </a:r>
            <a:endParaRPr kumimoji="1" lang="en-US" altLang="zh-TW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TW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安排密集的支持</a:t>
            </a:r>
            <a:endParaRPr kumimoji="1" lang="en-US" altLang="zh-TW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TW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專業團隊合作</a:t>
            </a:r>
          </a:p>
        </p:txBody>
      </p:sp>
      <p:sp>
        <p:nvSpPr>
          <p:cNvPr id="14" name="圓角矩形 13">
            <a:extLst>
              <a:ext uri="{FF2B5EF4-FFF2-40B4-BE49-F238E27FC236}">
                <a16:creationId xmlns:a16="http://schemas.microsoft.com/office/drawing/2014/main" id="{04B9E0C3-2F85-9944-838B-B430F0691D62}"/>
              </a:ext>
            </a:extLst>
          </p:cNvPr>
          <p:cNvSpPr/>
          <p:nvPr/>
        </p:nvSpPr>
        <p:spPr>
          <a:xfrm>
            <a:off x="646247" y="3115158"/>
            <a:ext cx="1782536" cy="1198319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kumimoji="1" lang="zh-TW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提供資訊與資源</a:t>
            </a:r>
            <a:endParaRPr kumimoji="1" lang="en-US" altLang="zh-TW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TW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動機引發</a:t>
            </a:r>
            <a:endParaRPr kumimoji="1" lang="en-US" altLang="zh-TW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TW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症狀治療</a:t>
            </a:r>
          </a:p>
        </p:txBody>
      </p:sp>
      <p:sp>
        <p:nvSpPr>
          <p:cNvPr id="15" name="圓角矩形 14">
            <a:extLst>
              <a:ext uri="{FF2B5EF4-FFF2-40B4-BE49-F238E27FC236}">
                <a16:creationId xmlns:a16="http://schemas.microsoft.com/office/drawing/2014/main" id="{A28DAA49-2D93-BC42-BDC5-FC7369AEC623}"/>
              </a:ext>
            </a:extLst>
          </p:cNvPr>
          <p:cNvSpPr/>
          <p:nvPr/>
        </p:nvSpPr>
        <p:spPr>
          <a:xfrm>
            <a:off x="609727" y="4628718"/>
            <a:ext cx="1782536" cy="1462119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kumimoji="1" lang="zh-TW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復元手法</a:t>
            </a:r>
            <a:endParaRPr kumimoji="1" lang="en-US" altLang="zh-TW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TW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優勢觀點</a:t>
            </a:r>
            <a:endParaRPr kumimoji="1" lang="en-US" altLang="zh-TW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TW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個案是專家</a:t>
            </a:r>
            <a:endParaRPr kumimoji="1" lang="en-US" altLang="zh-TW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TW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夥伴</a:t>
            </a:r>
            <a:r>
              <a:rPr kumimoji="1"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關係</a:t>
            </a:r>
            <a:r>
              <a:rPr kumimoji="1"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kumimoji="1"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同儕</a:t>
            </a:r>
            <a:endParaRPr kumimoji="1"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圓角矩形 15">
            <a:extLst>
              <a:ext uri="{FF2B5EF4-FFF2-40B4-BE49-F238E27FC236}">
                <a16:creationId xmlns:a16="http://schemas.microsoft.com/office/drawing/2014/main" id="{E80E3579-8D92-D34A-A50A-AA05CD9381D9}"/>
              </a:ext>
            </a:extLst>
          </p:cNvPr>
          <p:cNvSpPr/>
          <p:nvPr/>
        </p:nvSpPr>
        <p:spPr>
          <a:xfrm>
            <a:off x="5959563" y="2406058"/>
            <a:ext cx="2022366" cy="2427961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kumimoji="1" lang="zh-TW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個管員</a:t>
            </a:r>
            <a:r>
              <a:rPr kumimoji="1" lang="en-US" altLang="zh-TW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kumimoji="1"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團隊</a:t>
            </a:r>
            <a:endParaRPr kumimoji="1"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TW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持續協助</a:t>
            </a:r>
            <a:r>
              <a:rPr kumimoji="1"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康復者</a:t>
            </a:r>
            <a:endParaRPr kumimoji="1"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達成</a:t>
            </a:r>
            <a:r>
              <a:rPr kumimoji="1"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個人復元目標</a:t>
            </a:r>
            <a:endParaRPr kumimoji="1"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即使在不同階段</a:t>
            </a:r>
            <a:endParaRPr kumimoji="1"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復元目標連貫</a:t>
            </a:r>
            <a:endParaRPr kumimoji="1"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疾病不穩定期</a:t>
            </a:r>
            <a:endParaRPr kumimoji="1"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治療期及復元期</a:t>
            </a:r>
            <a:endParaRPr kumimoji="1" lang="en-US" altLang="zh-TW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7" name="直線接點 16">
            <a:extLst>
              <a:ext uri="{FF2B5EF4-FFF2-40B4-BE49-F238E27FC236}">
                <a16:creationId xmlns:a16="http://schemas.microsoft.com/office/drawing/2014/main" id="{271A4E4B-C629-B842-A96D-8E0CA4ABFBCF}"/>
              </a:ext>
            </a:extLst>
          </p:cNvPr>
          <p:cNvCxnSpPr/>
          <p:nvPr/>
        </p:nvCxnSpPr>
        <p:spPr>
          <a:xfrm flipV="1">
            <a:off x="2467031" y="3688594"/>
            <a:ext cx="617785" cy="1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" name="直線接點 18">
            <a:extLst>
              <a:ext uri="{FF2B5EF4-FFF2-40B4-BE49-F238E27FC236}">
                <a16:creationId xmlns:a16="http://schemas.microsoft.com/office/drawing/2014/main" id="{D4E9C0BE-E943-2645-9F20-573F1E4FD723}"/>
              </a:ext>
            </a:extLst>
          </p:cNvPr>
          <p:cNvCxnSpPr/>
          <p:nvPr/>
        </p:nvCxnSpPr>
        <p:spPr>
          <a:xfrm flipV="1">
            <a:off x="2418231" y="5227877"/>
            <a:ext cx="617785" cy="1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0" name="直線接點 19">
            <a:extLst>
              <a:ext uri="{FF2B5EF4-FFF2-40B4-BE49-F238E27FC236}">
                <a16:creationId xmlns:a16="http://schemas.microsoft.com/office/drawing/2014/main" id="{877EB6E2-D3A0-984A-8E4A-0D1194BD3947}"/>
              </a:ext>
            </a:extLst>
          </p:cNvPr>
          <p:cNvCxnSpPr>
            <a:cxnSpLocks/>
            <a:endCxn id="16" idx="1"/>
          </p:cNvCxnSpPr>
          <p:nvPr/>
        </p:nvCxnSpPr>
        <p:spPr>
          <a:xfrm>
            <a:off x="5268770" y="2325187"/>
            <a:ext cx="690793" cy="1294852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1" name="直線接點 20">
            <a:extLst>
              <a:ext uri="{FF2B5EF4-FFF2-40B4-BE49-F238E27FC236}">
                <a16:creationId xmlns:a16="http://schemas.microsoft.com/office/drawing/2014/main" id="{283FCC05-BB56-2544-8B92-D0EF641477AF}"/>
              </a:ext>
            </a:extLst>
          </p:cNvPr>
          <p:cNvCxnSpPr>
            <a:cxnSpLocks/>
          </p:cNvCxnSpPr>
          <p:nvPr/>
        </p:nvCxnSpPr>
        <p:spPr>
          <a:xfrm>
            <a:off x="5160484" y="3530975"/>
            <a:ext cx="752118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7F10A697-1AE1-C245-B18E-44548DE3D038}"/>
              </a:ext>
            </a:extLst>
          </p:cNvPr>
          <p:cNvCxnSpPr>
            <a:cxnSpLocks/>
          </p:cNvCxnSpPr>
          <p:nvPr/>
        </p:nvCxnSpPr>
        <p:spPr>
          <a:xfrm flipV="1">
            <a:off x="5238730" y="3474130"/>
            <a:ext cx="673872" cy="1444876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7" name="圓角矩形 26">
            <a:extLst>
              <a:ext uri="{FF2B5EF4-FFF2-40B4-BE49-F238E27FC236}">
                <a16:creationId xmlns:a16="http://schemas.microsoft.com/office/drawing/2014/main" id="{E5201366-243B-E149-8D73-DBA66CDADDCC}"/>
              </a:ext>
            </a:extLst>
          </p:cNvPr>
          <p:cNvSpPr/>
          <p:nvPr/>
        </p:nvSpPr>
        <p:spPr>
          <a:xfrm>
            <a:off x="8140485" y="1404140"/>
            <a:ext cx="3784600" cy="206999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kumimoji="1" lang="zh-TW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以社區支持實踐復元</a:t>
            </a:r>
            <a:endParaRPr kumimoji="1" lang="en-US" altLang="zh-TW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TW" altLang="en-US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個管員</a:t>
            </a:r>
            <a:r>
              <a:rPr kumimoji="1" lang="en-US" altLang="zh-TW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kumimoji="1" lang="zh-CN" altLang="en-US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團隊</a:t>
            </a:r>
            <a:endParaRPr kumimoji="1" lang="en-US" altLang="zh-CN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TW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連貫康復者不同階段</a:t>
            </a:r>
            <a:endParaRPr kumimoji="1" lang="en-US" altLang="zh-TW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TW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實踐康復者</a:t>
            </a:r>
            <a:r>
              <a:rPr kumimoji="1" lang="zh-TW" altLang="en-US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復元目標</a:t>
            </a:r>
            <a:endParaRPr kumimoji="1" lang="en-US" altLang="zh-TW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TW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進而走入</a:t>
            </a:r>
            <a:r>
              <a:rPr kumimoji="1" lang="zh-TW" altLang="en-US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社區自立生活</a:t>
            </a:r>
            <a:endParaRPr kumimoji="1" lang="en-US" altLang="zh-TW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圓角矩形 27">
            <a:extLst>
              <a:ext uri="{FF2B5EF4-FFF2-40B4-BE49-F238E27FC236}">
                <a16:creationId xmlns:a16="http://schemas.microsoft.com/office/drawing/2014/main" id="{EC80EC8F-255F-9D45-938C-6DF9831DF5D2}"/>
              </a:ext>
            </a:extLst>
          </p:cNvPr>
          <p:cNvSpPr/>
          <p:nvPr/>
        </p:nvSpPr>
        <p:spPr>
          <a:xfrm>
            <a:off x="8140485" y="3688594"/>
            <a:ext cx="3784600" cy="206999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kumimoji="1"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建構密集社區支援網絡</a:t>
            </a:r>
            <a:endParaRPr kumimoji="1"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具有更大效益</a:t>
            </a:r>
            <a:endParaRPr kumimoji="1" lang="en-US" altLang="zh-TW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CN" altLang="en-US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社區支持網絡是復元資源</a:t>
            </a:r>
            <a:endParaRPr kumimoji="1" lang="en-US" altLang="zh-TW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TW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避免長期居住在精神復健機構</a:t>
            </a:r>
            <a:endParaRPr kumimoji="1" lang="en-US" altLang="zh-TW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國外各社區支援模式之借鑒</a:t>
            </a:r>
            <a:endParaRPr kumimoji="1" lang="en-US" altLang="zh-TW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圓角矩形 1">
            <a:extLst>
              <a:ext uri="{FF2B5EF4-FFF2-40B4-BE49-F238E27FC236}">
                <a16:creationId xmlns:a16="http://schemas.microsoft.com/office/drawing/2014/main" id="{5B4B879B-2929-504C-8283-1858EA357DA0}"/>
              </a:ext>
            </a:extLst>
          </p:cNvPr>
          <p:cNvSpPr/>
          <p:nvPr/>
        </p:nvSpPr>
        <p:spPr>
          <a:xfrm>
            <a:off x="8028890" y="1111454"/>
            <a:ext cx="4108214" cy="5571643"/>
          </a:xfrm>
          <a:prstGeom prst="roundRect">
            <a:avLst>
              <a:gd name="adj" fmla="val 6559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zh-TW" altLang="en-US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個人復元目標貫穿不穩定期、治療期與復元期，不因症狀起伏而中斷</a:t>
            </a:r>
            <a:endParaRPr kumimoji="1" lang="en-US" altLang="zh-TW" b="1" dirty="0">
              <a:solidFill>
                <a:schemeClr val="accent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endParaRPr kumimoji="1" lang="en-US" altLang="zh-TW" b="1" dirty="0">
              <a:solidFill>
                <a:schemeClr val="accent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kumimoji="1" lang="zh-TW" altLang="en-US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精神病友的復元是一場馬拉松</a:t>
            </a:r>
            <a:r>
              <a:rPr kumimoji="1" lang="en-US" altLang="zh-TW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-</a:t>
            </a:r>
            <a:r>
              <a:rPr kumimoji="1" lang="zh-CN" altLang="en-US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林雨仙</a:t>
            </a:r>
            <a:endParaRPr kumimoji="1" lang="en-US" altLang="zh-CN" b="1" dirty="0">
              <a:solidFill>
                <a:schemeClr val="accent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kumimoji="1" lang="zh-CN" altLang="en-US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我們在這場馬拉松給予多少的支持？</a:t>
            </a:r>
            <a:endParaRPr kumimoji="1" lang="en-US" altLang="zh-CN" b="1" dirty="0">
              <a:solidFill>
                <a:schemeClr val="accent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endParaRPr kumimoji="1" lang="en-US" altLang="zh-TW" b="1" dirty="0">
              <a:solidFill>
                <a:schemeClr val="accent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kumimoji="1" lang="zh-CN" altLang="en-US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回應提綱</a:t>
            </a:r>
            <a:r>
              <a:rPr kumimoji="1" lang="en-US" altLang="zh-CN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5</a:t>
            </a:r>
            <a:r>
              <a:rPr kumimoji="1" lang="zh-CN" altLang="en-US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、</a:t>
            </a:r>
            <a:r>
              <a:rPr kumimoji="1" lang="en-US" altLang="zh-CN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6</a:t>
            </a:r>
            <a:r>
              <a:rPr kumimoji="1" lang="zh-CN" altLang="en-US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，草案第</a:t>
            </a:r>
            <a:r>
              <a:rPr kumimoji="1" lang="en-US" altLang="zh-CN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70</a:t>
            </a:r>
            <a:r>
              <a:rPr kumimoji="1" lang="zh-CN" altLang="en-US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條及</a:t>
            </a:r>
            <a:r>
              <a:rPr kumimoji="1" lang="en-US" altLang="zh-CN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71</a:t>
            </a:r>
            <a:r>
              <a:rPr kumimoji="1" lang="zh-CN" altLang="en-US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條</a:t>
            </a:r>
            <a:endParaRPr kumimoji="1" lang="en-US" altLang="zh-CN" b="1" dirty="0">
              <a:solidFill>
                <a:schemeClr val="bg2">
                  <a:lumMod val="2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kumimoji="1" lang="zh-CN" altLang="en-US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「社區為基礎」連續性個案管理服務</a:t>
            </a:r>
            <a:endParaRPr kumimoji="1" lang="en-US" altLang="zh-CN" b="1" dirty="0">
              <a:solidFill>
                <a:schemeClr val="bg2">
                  <a:lumMod val="2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kumimoji="1" lang="zh-CN" altLang="en-US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強調持續性、個別化且有高度彈性</a:t>
            </a:r>
            <a:endParaRPr kumimoji="1" lang="en-US" altLang="zh-CN" b="1" dirty="0">
              <a:solidFill>
                <a:schemeClr val="bg2">
                  <a:lumMod val="2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kumimoji="1" lang="en-US" altLang="zh-CN" b="1" dirty="0">
              <a:solidFill>
                <a:schemeClr val="bg2">
                  <a:lumMod val="2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kumimoji="1" lang="zh-CN" altLang="en-US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社區關懷訪視員專職進行個管</a:t>
            </a:r>
            <a:endParaRPr kumimoji="1" lang="en-US" altLang="zh-CN" b="1" dirty="0">
              <a:solidFill>
                <a:schemeClr val="bg2">
                  <a:lumMod val="2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kumimoji="1" lang="zh-CN" altLang="en-US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可整併於心衛中心或委外</a:t>
            </a:r>
            <a:endParaRPr kumimoji="1" lang="en-US" altLang="zh-CN" b="1" dirty="0">
              <a:solidFill>
                <a:schemeClr val="bg2">
                  <a:lumMod val="2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kumimoji="1" lang="zh-CN" altLang="en-US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協助醫療端與社區端資源連結</a:t>
            </a:r>
            <a:endParaRPr kumimoji="1" lang="en-US" altLang="zh-CN" b="1" dirty="0">
              <a:solidFill>
                <a:schemeClr val="bg2">
                  <a:lumMod val="2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kumimoji="1" lang="zh-CN" altLang="en-US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前提是社區端的資源要同步佈建</a:t>
            </a:r>
            <a:endParaRPr kumimoji="1" lang="en-US" altLang="zh-CN" b="1" dirty="0">
              <a:solidFill>
                <a:schemeClr val="bg2">
                  <a:lumMod val="2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kumimoji="1" lang="en-US" altLang="zh-CN" b="1" dirty="0">
              <a:solidFill>
                <a:schemeClr val="bg2">
                  <a:lumMod val="2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kumimoji="1" lang="zh-CN" altLang="en-US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社區關懷訪視員角色重要</a:t>
            </a:r>
            <a:endParaRPr kumimoji="1" lang="en-US" altLang="zh-CN" b="1" dirty="0">
              <a:solidFill>
                <a:schemeClr val="bg2">
                  <a:lumMod val="2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kumimoji="1" lang="zh-CN" altLang="en-US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如澳洲維多利法精神衛生法即明定</a:t>
            </a:r>
            <a:endParaRPr kumimoji="1" lang="en-US" altLang="zh-CN" b="1" dirty="0">
              <a:solidFill>
                <a:schemeClr val="bg2">
                  <a:lumMod val="2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kumimoji="1" lang="zh-CN" altLang="en-US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社區訪員的職責與功能</a:t>
            </a:r>
            <a:endParaRPr kumimoji="1" lang="en-US" altLang="zh-CN" b="1" dirty="0">
              <a:solidFill>
                <a:schemeClr val="accent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03204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左大括弧 28">
            <a:extLst>
              <a:ext uri="{FF2B5EF4-FFF2-40B4-BE49-F238E27FC236}">
                <a16:creationId xmlns:a16="http://schemas.microsoft.com/office/drawing/2014/main" id="{264E1AA9-D809-A341-AA71-EBA0FA00442F}"/>
              </a:ext>
            </a:extLst>
          </p:cNvPr>
          <p:cNvSpPr/>
          <p:nvPr/>
        </p:nvSpPr>
        <p:spPr>
          <a:xfrm>
            <a:off x="4514070" y="3848077"/>
            <a:ext cx="237664" cy="192926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5" name="不規則四邊形 4">
            <a:extLst>
              <a:ext uri="{FF2B5EF4-FFF2-40B4-BE49-F238E27FC236}">
                <a16:creationId xmlns:a16="http://schemas.microsoft.com/office/drawing/2014/main" id="{637582B0-82C7-9244-B018-1E6BCD4A18B5}"/>
              </a:ext>
            </a:extLst>
          </p:cNvPr>
          <p:cNvSpPr/>
          <p:nvPr/>
        </p:nvSpPr>
        <p:spPr>
          <a:xfrm rot="10800000">
            <a:off x="6541692" y="1370737"/>
            <a:ext cx="3208149" cy="1828802"/>
          </a:xfrm>
          <a:prstGeom prst="trapezoid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kumimoji="1"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8" name="直線接點 17">
            <a:extLst>
              <a:ext uri="{FF2B5EF4-FFF2-40B4-BE49-F238E27FC236}">
                <a16:creationId xmlns:a16="http://schemas.microsoft.com/office/drawing/2014/main" id="{3EB5DBED-33AE-8D47-A415-B5732BB38BDA}"/>
              </a:ext>
            </a:extLst>
          </p:cNvPr>
          <p:cNvCxnSpPr>
            <a:stCxn id="13" idx="3"/>
          </p:cNvCxnSpPr>
          <p:nvPr/>
        </p:nvCxnSpPr>
        <p:spPr>
          <a:xfrm flipV="1">
            <a:off x="6519072" y="2291051"/>
            <a:ext cx="617785" cy="1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" name="文本占位符 7">
            <a:extLst>
              <a:ext uri="{FF2B5EF4-FFF2-40B4-BE49-F238E27FC236}">
                <a16:creationId xmlns:a16="http://schemas.microsoft.com/office/drawing/2014/main" id="{EA43CC1F-6069-C242-ABED-D0E3760E9248}"/>
              </a:ext>
            </a:extLst>
          </p:cNvPr>
          <p:cNvSpPr txBox="1">
            <a:spLocks/>
          </p:cNvSpPr>
          <p:nvPr/>
        </p:nvSpPr>
        <p:spPr>
          <a:xfrm>
            <a:off x="695401" y="195031"/>
            <a:ext cx="11331284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defTabSz="121917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990575" indent="-380990" algn="l" defTabSz="121917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zh-CN" altLang="en-US" b="1" kern="0" dirty="0">
                <a:latin typeface="Microsoft New Tai Lue" panose="020B0502040204020203" pitchFamily="34" charset="0"/>
                <a:ea typeface="微软雅黑" panose="020B0503020204020204" pitchFamily="34" charset="-122"/>
                <a:cs typeface="Microsoft New Tai Lue" panose="020B0502040204020203" pitchFamily="34" charset="0"/>
                <a:sym typeface="+mn-lt"/>
              </a:rPr>
              <a:t>多元且連續的服務體系</a:t>
            </a:r>
            <a:endParaRPr kumimoji="1" lang="en-US" altLang="zh-TW" b="1" kern="0" dirty="0">
              <a:latin typeface="Microsoft New Tai Lue" panose="020B0502040204020203" pitchFamily="34" charset="0"/>
              <a:ea typeface="微软雅黑" panose="020B0503020204020204" pitchFamily="34" charset="-122"/>
              <a:cs typeface="Microsoft New Tai Lue" panose="020B0502040204020203" pitchFamily="34" charset="0"/>
              <a:sym typeface="+mn-lt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7A294149-A31C-8345-B59C-4ACDA58B441B}"/>
              </a:ext>
            </a:extLst>
          </p:cNvPr>
          <p:cNvSpPr/>
          <p:nvPr/>
        </p:nvSpPr>
        <p:spPr>
          <a:xfrm>
            <a:off x="7006642" y="3199540"/>
            <a:ext cx="2154264" cy="114687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kumimoji="1"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不規則四邊形 6">
            <a:extLst>
              <a:ext uri="{FF2B5EF4-FFF2-40B4-BE49-F238E27FC236}">
                <a16:creationId xmlns:a16="http://schemas.microsoft.com/office/drawing/2014/main" id="{0D450E12-6732-E14A-880B-787CEAE32D66}"/>
              </a:ext>
            </a:extLst>
          </p:cNvPr>
          <p:cNvSpPr/>
          <p:nvPr/>
        </p:nvSpPr>
        <p:spPr>
          <a:xfrm>
            <a:off x="6549441" y="4346415"/>
            <a:ext cx="3208149" cy="1828802"/>
          </a:xfrm>
          <a:prstGeom prst="trapezoid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kumimoji="1"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平行四邊形 7">
            <a:extLst>
              <a:ext uri="{FF2B5EF4-FFF2-40B4-BE49-F238E27FC236}">
                <a16:creationId xmlns:a16="http://schemas.microsoft.com/office/drawing/2014/main" id="{6D0C3887-A787-DD49-B27F-AC740ADFEE19}"/>
              </a:ext>
            </a:extLst>
          </p:cNvPr>
          <p:cNvSpPr/>
          <p:nvPr/>
        </p:nvSpPr>
        <p:spPr>
          <a:xfrm>
            <a:off x="8541438" y="1370739"/>
            <a:ext cx="1216152" cy="1828800"/>
          </a:xfrm>
          <a:prstGeom prst="parallelogram">
            <a:avLst>
              <a:gd name="adj" fmla="val 37744"/>
            </a:avLst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kumimoji="1"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EFE09B07-65CF-6D47-915E-1A7AE956C91A}"/>
              </a:ext>
            </a:extLst>
          </p:cNvPr>
          <p:cNvSpPr txBox="1"/>
          <p:nvPr/>
        </p:nvSpPr>
        <p:spPr>
          <a:xfrm>
            <a:off x="6953549" y="2125207"/>
            <a:ext cx="1990381" cy="417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kumimoji="1" lang="zh-TW" altLang="en-US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處理不穩定狀態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45227486-F423-EA47-9648-DC3242E3C00B}"/>
              </a:ext>
            </a:extLst>
          </p:cNvPr>
          <p:cNvSpPr txBox="1"/>
          <p:nvPr/>
        </p:nvSpPr>
        <p:spPr>
          <a:xfrm>
            <a:off x="7379753" y="3564298"/>
            <a:ext cx="898902" cy="417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kumimoji="1" lang="zh-TW" altLang="en-US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治療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B366BD4E-D931-A547-B463-4E5B8F489C5D}"/>
              </a:ext>
            </a:extLst>
          </p:cNvPr>
          <p:cNvSpPr txBox="1"/>
          <p:nvPr/>
        </p:nvSpPr>
        <p:spPr>
          <a:xfrm>
            <a:off x="7049836" y="5075931"/>
            <a:ext cx="1367151" cy="417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kumimoji="1" lang="zh-TW" altLang="en-US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復元階段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20A58B2C-7D37-F348-9937-ED06485D8097}"/>
              </a:ext>
            </a:extLst>
          </p:cNvPr>
          <p:cNvSpPr/>
          <p:nvPr/>
        </p:nvSpPr>
        <p:spPr>
          <a:xfrm>
            <a:off x="8541437" y="3199538"/>
            <a:ext cx="743455" cy="11468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kumimoji="1"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圓角矩形 12">
            <a:extLst>
              <a:ext uri="{FF2B5EF4-FFF2-40B4-BE49-F238E27FC236}">
                <a16:creationId xmlns:a16="http://schemas.microsoft.com/office/drawing/2014/main" id="{4FD75CF2-02FE-894C-97B7-739504AB24B4}"/>
              </a:ext>
            </a:extLst>
          </p:cNvPr>
          <p:cNvSpPr/>
          <p:nvPr/>
        </p:nvSpPr>
        <p:spPr>
          <a:xfrm>
            <a:off x="4736536" y="1691892"/>
            <a:ext cx="1782536" cy="1198319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kumimoji="1" lang="zh-TW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監督及危機處理</a:t>
            </a:r>
            <a:endParaRPr kumimoji="1" lang="en-US" altLang="zh-TW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TW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安排密集的支持</a:t>
            </a:r>
            <a:endParaRPr kumimoji="1" lang="en-US" altLang="zh-TW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TW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專業團隊合作</a:t>
            </a:r>
          </a:p>
        </p:txBody>
      </p:sp>
      <p:sp>
        <p:nvSpPr>
          <p:cNvPr id="14" name="圓角矩形 13">
            <a:extLst>
              <a:ext uri="{FF2B5EF4-FFF2-40B4-BE49-F238E27FC236}">
                <a16:creationId xmlns:a16="http://schemas.microsoft.com/office/drawing/2014/main" id="{04B9E0C3-2F85-9944-838B-B430F0691D62}"/>
              </a:ext>
            </a:extLst>
          </p:cNvPr>
          <p:cNvSpPr/>
          <p:nvPr/>
        </p:nvSpPr>
        <p:spPr>
          <a:xfrm>
            <a:off x="4759483" y="3211366"/>
            <a:ext cx="1782536" cy="1198319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kumimoji="1" lang="zh-TW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提供資訊與資源</a:t>
            </a:r>
            <a:endParaRPr kumimoji="1" lang="en-US" altLang="zh-TW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TW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動機引發</a:t>
            </a:r>
            <a:endParaRPr kumimoji="1" lang="en-US" altLang="zh-TW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TW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症狀治療</a:t>
            </a:r>
          </a:p>
        </p:txBody>
      </p:sp>
      <p:sp>
        <p:nvSpPr>
          <p:cNvPr id="15" name="圓角矩形 14">
            <a:extLst>
              <a:ext uri="{FF2B5EF4-FFF2-40B4-BE49-F238E27FC236}">
                <a16:creationId xmlns:a16="http://schemas.microsoft.com/office/drawing/2014/main" id="{A28DAA49-2D93-BC42-BDC5-FC7369AEC623}"/>
              </a:ext>
            </a:extLst>
          </p:cNvPr>
          <p:cNvSpPr/>
          <p:nvPr/>
        </p:nvSpPr>
        <p:spPr>
          <a:xfrm>
            <a:off x="4710037" y="4730840"/>
            <a:ext cx="1782536" cy="1462119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kumimoji="1" lang="zh-TW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復元手法</a:t>
            </a:r>
            <a:endParaRPr kumimoji="1" lang="en-US" altLang="zh-TW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TW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優勢觀點</a:t>
            </a:r>
            <a:endParaRPr kumimoji="1" lang="en-US" altLang="zh-TW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TW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個案是專家</a:t>
            </a:r>
            <a:endParaRPr kumimoji="1" lang="en-US" altLang="zh-TW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TW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夥伴</a:t>
            </a:r>
            <a:r>
              <a:rPr kumimoji="1"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關係</a:t>
            </a:r>
            <a:r>
              <a:rPr kumimoji="1"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kumimoji="1"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同儕</a:t>
            </a:r>
            <a:endParaRPr kumimoji="1"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圓角矩形 15">
            <a:extLst>
              <a:ext uri="{FF2B5EF4-FFF2-40B4-BE49-F238E27FC236}">
                <a16:creationId xmlns:a16="http://schemas.microsoft.com/office/drawing/2014/main" id="{E80E3579-8D92-D34A-A50A-AA05CD9381D9}"/>
              </a:ext>
            </a:extLst>
          </p:cNvPr>
          <p:cNvSpPr/>
          <p:nvPr/>
        </p:nvSpPr>
        <p:spPr>
          <a:xfrm>
            <a:off x="9866544" y="2490438"/>
            <a:ext cx="2022366" cy="2427961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kumimoji="1" lang="zh-TW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個管員</a:t>
            </a:r>
            <a:r>
              <a:rPr kumimoji="1" lang="en-US" altLang="zh-TW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kumimoji="1"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服務團隊</a:t>
            </a:r>
            <a:endParaRPr kumimoji="1"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TW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持續協助</a:t>
            </a:r>
            <a:r>
              <a:rPr kumimoji="1"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康復者</a:t>
            </a:r>
            <a:endParaRPr kumimoji="1"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達成</a:t>
            </a:r>
            <a:r>
              <a:rPr kumimoji="1"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個人復元目標</a:t>
            </a:r>
            <a:endParaRPr kumimoji="1"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即使在不同階段</a:t>
            </a:r>
            <a:endParaRPr kumimoji="1"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復元目標連貫</a:t>
            </a:r>
            <a:endParaRPr kumimoji="1"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疾病不穩定期</a:t>
            </a:r>
            <a:endParaRPr kumimoji="1"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治療期及復元期</a:t>
            </a:r>
            <a:endParaRPr kumimoji="1" lang="en-US" altLang="zh-TW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7" name="直線接點 16">
            <a:extLst>
              <a:ext uri="{FF2B5EF4-FFF2-40B4-BE49-F238E27FC236}">
                <a16:creationId xmlns:a16="http://schemas.microsoft.com/office/drawing/2014/main" id="{271A4E4B-C629-B842-A96D-8E0CA4ABFBCF}"/>
              </a:ext>
            </a:extLst>
          </p:cNvPr>
          <p:cNvCxnSpPr/>
          <p:nvPr/>
        </p:nvCxnSpPr>
        <p:spPr>
          <a:xfrm flipV="1">
            <a:off x="6374012" y="3772974"/>
            <a:ext cx="617785" cy="1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" name="直線接點 18">
            <a:extLst>
              <a:ext uri="{FF2B5EF4-FFF2-40B4-BE49-F238E27FC236}">
                <a16:creationId xmlns:a16="http://schemas.microsoft.com/office/drawing/2014/main" id="{D4E9C0BE-E943-2645-9F20-573F1E4FD723}"/>
              </a:ext>
            </a:extLst>
          </p:cNvPr>
          <p:cNvCxnSpPr/>
          <p:nvPr/>
        </p:nvCxnSpPr>
        <p:spPr>
          <a:xfrm flipV="1">
            <a:off x="6325212" y="5312257"/>
            <a:ext cx="617785" cy="1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0" name="直線接點 19">
            <a:extLst>
              <a:ext uri="{FF2B5EF4-FFF2-40B4-BE49-F238E27FC236}">
                <a16:creationId xmlns:a16="http://schemas.microsoft.com/office/drawing/2014/main" id="{877EB6E2-D3A0-984A-8E4A-0D1194BD3947}"/>
              </a:ext>
            </a:extLst>
          </p:cNvPr>
          <p:cNvCxnSpPr>
            <a:cxnSpLocks/>
            <a:endCxn id="16" idx="1"/>
          </p:cNvCxnSpPr>
          <p:nvPr/>
        </p:nvCxnSpPr>
        <p:spPr>
          <a:xfrm>
            <a:off x="9175751" y="2409567"/>
            <a:ext cx="690793" cy="1294852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1" name="直線接點 20">
            <a:extLst>
              <a:ext uri="{FF2B5EF4-FFF2-40B4-BE49-F238E27FC236}">
                <a16:creationId xmlns:a16="http://schemas.microsoft.com/office/drawing/2014/main" id="{283FCC05-BB56-2544-8B92-D0EF641477AF}"/>
              </a:ext>
            </a:extLst>
          </p:cNvPr>
          <p:cNvCxnSpPr>
            <a:cxnSpLocks/>
          </p:cNvCxnSpPr>
          <p:nvPr/>
        </p:nvCxnSpPr>
        <p:spPr>
          <a:xfrm>
            <a:off x="9067465" y="3615355"/>
            <a:ext cx="752118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7F10A697-1AE1-C245-B18E-44548DE3D038}"/>
              </a:ext>
            </a:extLst>
          </p:cNvPr>
          <p:cNvCxnSpPr>
            <a:cxnSpLocks/>
          </p:cNvCxnSpPr>
          <p:nvPr/>
        </p:nvCxnSpPr>
        <p:spPr>
          <a:xfrm flipV="1">
            <a:off x="9145711" y="3558510"/>
            <a:ext cx="673872" cy="1444876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" name="圓角矩形 23">
            <a:extLst>
              <a:ext uri="{FF2B5EF4-FFF2-40B4-BE49-F238E27FC236}">
                <a16:creationId xmlns:a16="http://schemas.microsoft.com/office/drawing/2014/main" id="{6D8E8359-905D-5E4F-9B1B-587370314987}"/>
              </a:ext>
            </a:extLst>
          </p:cNvPr>
          <p:cNvSpPr/>
          <p:nvPr/>
        </p:nvSpPr>
        <p:spPr>
          <a:xfrm>
            <a:off x="2831395" y="1593274"/>
            <a:ext cx="1665311" cy="1618092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kumimoji="1" lang="zh-CN" altLang="en-US" sz="16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精神醫療</a:t>
            </a:r>
            <a:endParaRPr kumimoji="1" lang="en-US" altLang="zh-CN" sz="16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CN" altLang="en-US" sz="16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急性</a:t>
            </a:r>
            <a:r>
              <a:rPr kumimoji="1" lang="en-US" altLang="zh-CN" sz="16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kumimoji="1" lang="zh-CN" altLang="en-US" sz="16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慢性病房緊急安置</a:t>
            </a:r>
            <a:endParaRPr kumimoji="1" lang="en-US" altLang="zh-CN" sz="16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CN" altLang="en-US" sz="16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日間</a:t>
            </a:r>
            <a:r>
              <a:rPr kumimoji="1" lang="en-US" altLang="zh-CN" sz="16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kumimoji="1" lang="zh-CN" altLang="en-US" sz="16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居家治療</a:t>
            </a:r>
            <a:endParaRPr kumimoji="1" lang="en-US" altLang="zh-CN" sz="16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CN" altLang="en-US" sz="16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短期危機喘息</a:t>
            </a:r>
            <a:endParaRPr kumimoji="1" lang="en-US" altLang="zh-CN" sz="16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左大括弧 22">
            <a:extLst>
              <a:ext uri="{FF2B5EF4-FFF2-40B4-BE49-F238E27FC236}">
                <a16:creationId xmlns:a16="http://schemas.microsoft.com/office/drawing/2014/main" id="{C14372F0-CC48-BA4F-91E8-105FC9AD3ECA}"/>
              </a:ext>
            </a:extLst>
          </p:cNvPr>
          <p:cNvSpPr/>
          <p:nvPr/>
        </p:nvSpPr>
        <p:spPr>
          <a:xfrm>
            <a:off x="4504455" y="1995944"/>
            <a:ext cx="234721" cy="148192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31" name="圓角矩形 30">
            <a:extLst>
              <a:ext uri="{FF2B5EF4-FFF2-40B4-BE49-F238E27FC236}">
                <a16:creationId xmlns:a16="http://schemas.microsoft.com/office/drawing/2014/main" id="{8262708C-1217-254F-B749-81A46A68BAA5}"/>
              </a:ext>
            </a:extLst>
          </p:cNvPr>
          <p:cNvSpPr/>
          <p:nvPr/>
        </p:nvSpPr>
        <p:spPr>
          <a:xfrm>
            <a:off x="2831395" y="3361007"/>
            <a:ext cx="1668384" cy="2903407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kumimoji="1" lang="zh-CN" altLang="en-US" sz="16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社區復健</a:t>
            </a:r>
            <a:r>
              <a:rPr kumimoji="1" lang="en-US" altLang="zh-CN" sz="16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kumimoji="1" lang="zh-CN" altLang="en-US" sz="16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支持</a:t>
            </a:r>
            <a:endParaRPr kumimoji="1" lang="en-US" altLang="zh-CN" sz="16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CN" altLang="en-US" sz="16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社區復健中心</a:t>
            </a:r>
            <a:endParaRPr kumimoji="1" lang="en-US" altLang="zh-CN" sz="16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CN" altLang="en-US" sz="16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康復之家</a:t>
            </a:r>
            <a:endParaRPr kumimoji="1" lang="en-US" altLang="zh-CN" sz="16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CN" altLang="en-US" sz="16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日間照護</a:t>
            </a:r>
            <a:r>
              <a:rPr kumimoji="1" lang="en-US" altLang="zh-CN" sz="16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kumimoji="1" lang="zh-CN" altLang="en-US" sz="16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會所</a:t>
            </a:r>
            <a:endParaRPr kumimoji="1" lang="en-US" altLang="zh-CN" sz="16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CN" altLang="en-US" sz="16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社區居住</a:t>
            </a:r>
            <a:endParaRPr kumimoji="1" lang="en-US" altLang="zh-CN" sz="16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CN" altLang="en-US" sz="16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小作所</a:t>
            </a:r>
            <a:r>
              <a:rPr kumimoji="1" lang="en-US" altLang="zh-CN" sz="16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kumimoji="1" lang="zh-CN" altLang="en-US" sz="16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據點</a:t>
            </a:r>
            <a:endParaRPr kumimoji="1" lang="en-US" altLang="zh-CN" sz="16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CN" altLang="en-US" sz="16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職業重建</a:t>
            </a:r>
            <a:endParaRPr kumimoji="1" lang="en-US" altLang="zh-CN" sz="16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CN" altLang="en-US" sz="16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自立生活</a:t>
            </a:r>
            <a:endParaRPr kumimoji="1" lang="en-US" altLang="zh-CN" sz="16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CN" altLang="en-US" sz="16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同儕</a:t>
            </a:r>
            <a:r>
              <a:rPr kumimoji="1" lang="en-US" altLang="zh-CN" sz="16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kumimoji="1" lang="zh-CN" altLang="en-US" sz="16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家屬支持</a:t>
            </a:r>
            <a:endParaRPr kumimoji="1" lang="en-US" altLang="zh-CN" sz="16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左大括弧 31">
            <a:extLst>
              <a:ext uri="{FF2B5EF4-FFF2-40B4-BE49-F238E27FC236}">
                <a16:creationId xmlns:a16="http://schemas.microsoft.com/office/drawing/2014/main" id="{19849C30-0937-2745-A8BE-04B3768A4932}"/>
              </a:ext>
            </a:extLst>
          </p:cNvPr>
          <p:cNvSpPr/>
          <p:nvPr/>
        </p:nvSpPr>
        <p:spPr>
          <a:xfrm>
            <a:off x="2507177" y="2195587"/>
            <a:ext cx="324217" cy="358175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33" name="圓角矩形 32">
            <a:extLst>
              <a:ext uri="{FF2B5EF4-FFF2-40B4-BE49-F238E27FC236}">
                <a16:creationId xmlns:a16="http://schemas.microsoft.com/office/drawing/2014/main" id="{C27889FD-3F6A-7744-AEC6-40DCB5E8E0BF}"/>
              </a:ext>
            </a:extLst>
          </p:cNvPr>
          <p:cNvSpPr/>
          <p:nvPr/>
        </p:nvSpPr>
        <p:spPr>
          <a:xfrm>
            <a:off x="143218" y="2778903"/>
            <a:ext cx="2335525" cy="2286893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kumimoji="1" lang="zh-CN" altLang="en-US" sz="16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社區心衛中心</a:t>
            </a:r>
            <a:endParaRPr kumimoji="1" lang="en-US" altLang="zh-CN" sz="16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CN" altLang="en-US" sz="16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整併社區關懷訪視員</a:t>
            </a:r>
            <a:endParaRPr kumimoji="1" lang="en-US" altLang="zh-CN" sz="16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CN" altLang="en-US" sz="16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個案管理</a:t>
            </a:r>
            <a:r>
              <a:rPr kumimoji="1" lang="en-US" altLang="zh-CN" sz="16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kumimoji="1" lang="zh-CN" altLang="en-US" sz="16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轉銜計畫</a:t>
            </a:r>
            <a:endParaRPr kumimoji="1" lang="en-US" altLang="zh-CN" sz="16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CN" altLang="en-US" sz="16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相關支持服務</a:t>
            </a:r>
            <a:endParaRPr kumimoji="1" lang="en-US" altLang="zh-CN" sz="16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CN" altLang="en-US" sz="16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社區支持服務的連結</a:t>
            </a:r>
            <a:endParaRPr kumimoji="1" lang="en-US" altLang="zh-CN" sz="16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CN" altLang="en-US" sz="16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積極性社區處遇團隊</a:t>
            </a:r>
            <a:endParaRPr kumimoji="1" lang="en-US" altLang="zh-CN" sz="16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zh-CN" altLang="en-US" sz="16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移動式危機處理團隊</a:t>
            </a:r>
            <a:endParaRPr kumimoji="1" lang="en-US" altLang="zh-CN" sz="16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圓角矩形 26">
            <a:extLst>
              <a:ext uri="{FF2B5EF4-FFF2-40B4-BE49-F238E27FC236}">
                <a16:creationId xmlns:a16="http://schemas.microsoft.com/office/drawing/2014/main" id="{2AAC590B-8942-294E-AB04-72502E52DD54}"/>
              </a:ext>
            </a:extLst>
          </p:cNvPr>
          <p:cNvSpPr/>
          <p:nvPr/>
        </p:nvSpPr>
        <p:spPr>
          <a:xfrm>
            <a:off x="131433" y="1213320"/>
            <a:ext cx="4509128" cy="5418058"/>
          </a:xfrm>
          <a:prstGeom prst="roundRect">
            <a:avLst>
              <a:gd name="adj" fmla="val 6559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zh-CN" altLang="en-US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回應第</a:t>
            </a:r>
            <a:r>
              <a:rPr kumimoji="1" lang="en-US" altLang="zh-CN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68</a:t>
            </a:r>
            <a:r>
              <a:rPr kumimoji="1" lang="zh-CN" altLang="en-US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條</a:t>
            </a:r>
            <a:endParaRPr kumimoji="1" lang="en-US" altLang="zh-CN" b="1" dirty="0">
              <a:solidFill>
                <a:schemeClr val="accent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kumimoji="1" lang="zh-CN" altLang="en-US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病人支持服務，應依多元連續服務原則</a:t>
            </a:r>
            <a:endParaRPr kumimoji="1" lang="en-US" altLang="zh-CN" b="1" dirty="0">
              <a:solidFill>
                <a:schemeClr val="accent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kumimoji="1" lang="zh-CN" altLang="en-US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建構居家社社區支持服務</a:t>
            </a:r>
            <a:endParaRPr kumimoji="1" lang="en-US" altLang="zh-CN" b="1" dirty="0">
              <a:solidFill>
                <a:schemeClr val="accent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kumimoji="1" lang="zh-CN" altLang="en-US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社區式支持服務</a:t>
            </a:r>
            <a:endParaRPr kumimoji="1" lang="en-US" altLang="zh-CN" b="1" dirty="0">
              <a:solidFill>
                <a:schemeClr val="accent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kumimoji="1" lang="zh-CN" altLang="en-US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積極式社區處遇及家庭照顧者支持服務</a:t>
            </a:r>
            <a:endParaRPr kumimoji="1" lang="en-US" altLang="zh-CN" b="1" dirty="0">
              <a:solidFill>
                <a:schemeClr val="accent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endParaRPr kumimoji="1" lang="en-US" altLang="zh-TW" b="1" dirty="0">
              <a:solidFill>
                <a:schemeClr val="accent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kumimoji="1" lang="zh-TW" altLang="en-US" sz="1600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復元階段須有多元支持服務形成的保護網</a:t>
            </a:r>
            <a:endParaRPr kumimoji="1" lang="en-US" altLang="zh-TW" sz="1600" b="1" dirty="0">
              <a:solidFill>
                <a:schemeClr val="bg2">
                  <a:lumMod val="2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kumimoji="1" lang="zh-TW" altLang="en-US" sz="1600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以協助個案復元、回歸社區生活為目標</a:t>
            </a:r>
            <a:endParaRPr kumimoji="1" lang="en-US" altLang="zh-TW" sz="1600" b="1" dirty="0">
              <a:solidFill>
                <a:schemeClr val="bg2">
                  <a:lumMod val="2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kumimoji="1" lang="zh-TW" altLang="en-US" sz="1600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此階段應當創建有利於個案復元的條件，</a:t>
            </a:r>
            <a:endParaRPr kumimoji="1" lang="en-US" altLang="zh-TW" sz="1600" b="1" dirty="0">
              <a:solidFill>
                <a:schemeClr val="bg2">
                  <a:lumMod val="2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kumimoji="1" lang="zh-TW" altLang="en-US" sz="1600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專注於提高個案的自主管理 </a:t>
            </a:r>
            <a:endParaRPr kumimoji="1" lang="en-US" altLang="zh-TW" sz="1600" b="1" dirty="0">
              <a:solidFill>
                <a:schemeClr val="bg2">
                  <a:lumMod val="2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kumimoji="1" lang="zh-CN" altLang="en-US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專業人員角色由「臨床專家」</a:t>
            </a:r>
            <a:endParaRPr kumimoji="1" lang="en-US" altLang="zh-CN" b="1" dirty="0">
              <a:solidFill>
                <a:schemeClr val="bg2">
                  <a:lumMod val="2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kumimoji="1" lang="zh-CN" altLang="en-US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轉為「合作夥伴」</a:t>
            </a:r>
            <a:endParaRPr kumimoji="1" lang="en-US" altLang="zh-CN" b="1" dirty="0">
              <a:solidFill>
                <a:schemeClr val="bg2">
                  <a:lumMod val="2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kumimoji="1" lang="en-US" altLang="zh-TW" b="1" dirty="0">
              <a:solidFill>
                <a:schemeClr val="accent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kumimoji="1" lang="zh-TW" altLang="en-US" sz="1600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以澳洲第</a:t>
            </a:r>
            <a:r>
              <a:rPr kumimoji="1" lang="en-US" altLang="zh-TW" sz="1600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</a:t>
            </a:r>
            <a:r>
              <a:rPr kumimoji="1" lang="zh-TW" altLang="en-US" sz="1600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期國家心理衛生計畫（</a:t>
            </a:r>
            <a:r>
              <a:rPr kumimoji="1" lang="en-US" altLang="zh-TW" sz="1600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1993-1998</a:t>
            </a:r>
            <a:r>
              <a:rPr kumimoji="1" lang="zh-TW" altLang="en-US" sz="1600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）為例，具體達成社區精神醫療花費增加</a:t>
            </a:r>
            <a:r>
              <a:rPr kumimoji="1" lang="en-US" altLang="zh-TW" sz="1600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87</a:t>
            </a:r>
            <a:r>
              <a:rPr kumimoji="1" lang="zh-TW" altLang="en-US" sz="1600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％，精神醫療床位由</a:t>
            </a:r>
            <a:r>
              <a:rPr kumimoji="1" lang="en-US" altLang="zh-TW" sz="1600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5802</a:t>
            </a:r>
            <a:r>
              <a:rPr kumimoji="1" lang="zh-TW" altLang="en-US" sz="1600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床下降到</a:t>
            </a:r>
            <a:r>
              <a:rPr kumimoji="1" lang="en-US" altLang="zh-TW" sz="1600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3396</a:t>
            </a:r>
            <a:r>
              <a:rPr kumimoji="1" lang="zh-TW" altLang="en-US" sz="1600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床（減少</a:t>
            </a:r>
            <a:r>
              <a:rPr kumimoji="1" lang="en-US" altLang="zh-TW" sz="1600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42</a:t>
            </a:r>
            <a:r>
              <a:rPr kumimoji="1" lang="zh-TW" altLang="en-US" sz="1600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％），</a:t>
            </a:r>
            <a:r>
              <a:rPr kumimoji="1" lang="en-US" altLang="zh-TW" sz="1600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24</a:t>
            </a:r>
            <a:r>
              <a:rPr kumimoji="1" lang="zh-TW" altLang="en-US" sz="1600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小時社區住宿機構照護床位增加</a:t>
            </a:r>
            <a:r>
              <a:rPr kumimoji="1" lang="en-US" altLang="zh-TW" sz="1600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65%</a:t>
            </a:r>
            <a:r>
              <a:rPr kumimoji="1" lang="zh-TW" altLang="en-US" sz="1600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（</a:t>
            </a:r>
            <a:r>
              <a:rPr kumimoji="1" lang="en-US" altLang="zh-TW" sz="1600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824</a:t>
            </a:r>
            <a:r>
              <a:rPr kumimoji="1" lang="zh-TW" altLang="en-US" sz="1600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床增加到</a:t>
            </a:r>
            <a:r>
              <a:rPr kumimoji="1" lang="en-US" altLang="zh-TW" sz="1600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1363</a:t>
            </a:r>
            <a:r>
              <a:rPr kumimoji="1" lang="zh-TW" altLang="en-US" sz="1600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床），精神醫療機構支出占比由</a:t>
            </a:r>
            <a:r>
              <a:rPr kumimoji="1" lang="en-US" altLang="zh-TW" sz="1600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49%</a:t>
            </a:r>
            <a:r>
              <a:rPr kumimoji="1" lang="zh-TW" altLang="en-US" sz="1600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下降至</a:t>
            </a:r>
            <a:r>
              <a:rPr kumimoji="1" lang="en-US" altLang="zh-TW" sz="1600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29</a:t>
            </a:r>
            <a:r>
              <a:rPr kumimoji="1" lang="zh-TW" altLang="en-US" sz="1600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％等。此外</a:t>
            </a:r>
            <a:r>
              <a:rPr kumimoji="1" lang="en-US" altLang="zh-TW" sz="1600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2016</a:t>
            </a:r>
            <a:r>
              <a:rPr kumimoji="1" lang="zh-TW" altLang="en-US" sz="1600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澳洲精神住院統計，平均住院天數是</a:t>
            </a:r>
            <a:r>
              <a:rPr kumimoji="1" lang="en-US" altLang="zh-TW" sz="1600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16</a:t>
            </a:r>
            <a:r>
              <a:rPr kumimoji="1" lang="zh-TW" altLang="en-US" sz="1600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天 </a:t>
            </a:r>
            <a:endParaRPr kumimoji="1" lang="en-US" altLang="zh-TW" sz="1600" dirty="0">
              <a:solidFill>
                <a:schemeClr val="bg2">
                  <a:lumMod val="2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8" name="圓角矩形 27">
            <a:extLst>
              <a:ext uri="{FF2B5EF4-FFF2-40B4-BE49-F238E27FC236}">
                <a16:creationId xmlns:a16="http://schemas.microsoft.com/office/drawing/2014/main" id="{7C79BEB8-3EC9-8A43-9581-3C3D760CE474}"/>
              </a:ext>
            </a:extLst>
          </p:cNvPr>
          <p:cNvSpPr/>
          <p:nvPr/>
        </p:nvSpPr>
        <p:spPr>
          <a:xfrm>
            <a:off x="123684" y="1062255"/>
            <a:ext cx="4509128" cy="5571643"/>
          </a:xfrm>
          <a:prstGeom prst="roundRect">
            <a:avLst>
              <a:gd name="adj" fmla="val 6559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zh-CN" altLang="en-US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回應第</a:t>
            </a:r>
            <a:r>
              <a:rPr kumimoji="1" lang="en-US" altLang="zh-CN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69</a:t>
            </a:r>
            <a:r>
              <a:rPr kumimoji="1" lang="zh-CN" altLang="en-US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條</a:t>
            </a:r>
            <a:endParaRPr kumimoji="1" lang="en-US" altLang="zh-TW" b="1" dirty="0">
              <a:solidFill>
                <a:schemeClr val="accent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kumimoji="1" lang="zh-CN" altLang="en-US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個案是專家（</a:t>
            </a:r>
            <a:r>
              <a:rPr kumimoji="1" lang="en-US" altLang="zh-CN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client expertise)</a:t>
            </a:r>
            <a:endParaRPr kumimoji="1" lang="en-US" altLang="zh-TW" b="1" dirty="0">
              <a:solidFill>
                <a:schemeClr val="accent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kumimoji="1" lang="zh-TW" altLang="en-US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復元的過程辛苦崎嶇，同儕對復元歷程的深刻體會，能給予沒有生病經驗的</a:t>
            </a:r>
            <a:endParaRPr kumimoji="1" lang="en-US" altLang="zh-TW" b="1" dirty="0">
              <a:solidFill>
                <a:schemeClr val="accent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kumimoji="1" lang="zh-TW" altLang="en-US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專業人員所無法給予的支持和陪伴</a:t>
            </a:r>
            <a:endParaRPr kumimoji="1" lang="en-US" altLang="zh-TW" b="1" dirty="0">
              <a:solidFill>
                <a:schemeClr val="accent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endParaRPr kumimoji="1" lang="en-US" altLang="zh-TW" b="1" dirty="0">
              <a:solidFill>
                <a:schemeClr val="accent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kumimoji="1" lang="zh-TW" altLang="en-US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漸進式發展同儕支持服務</a:t>
            </a:r>
            <a:endParaRPr kumimoji="1" lang="en-US" altLang="zh-TW" b="1" dirty="0">
              <a:solidFill>
                <a:schemeClr val="accent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kumimoji="1" lang="zh-TW" altLang="en-US" sz="1600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如香港思健學院，美國康盟復元推廣計畫先鼓勵同儕社群建立，由康復者</a:t>
            </a:r>
            <a:r>
              <a:rPr kumimoji="1" lang="en-US" altLang="zh-TW" sz="1600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/</a:t>
            </a:r>
            <a:r>
              <a:rPr kumimoji="1" lang="zh-CN" altLang="en-US" sz="1600" b="1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家屬主導</a:t>
            </a:r>
            <a:endParaRPr kumimoji="1" lang="en-US" altLang="zh-TW" sz="1600" b="1" dirty="0">
              <a:solidFill>
                <a:schemeClr val="accent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kumimoji="1" lang="en-US" altLang="zh-TW" sz="1400" b="1" dirty="0">
              <a:solidFill>
                <a:schemeClr val="accent1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Wingdings" pitchFamily="2" charset="2"/>
            </a:endParaRPr>
          </a:p>
          <a:p>
            <a:r>
              <a:rPr kumimoji="1" lang="en-US" altLang="zh-TW" sz="1600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Wingdings" pitchFamily="2" charset="2"/>
              </a:rPr>
              <a:t>ACT</a:t>
            </a:r>
            <a:r>
              <a:rPr kumimoji="1" lang="zh-TW" altLang="en-US" sz="1600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Wingdings" pitchFamily="2" charset="2"/>
              </a:rPr>
              <a:t>、</a:t>
            </a:r>
            <a:r>
              <a:rPr kumimoji="1" lang="en-US" altLang="zh-TW" sz="1600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Wingdings" pitchFamily="2" charset="2"/>
              </a:rPr>
              <a:t>FACT</a:t>
            </a:r>
            <a:r>
              <a:rPr kumimoji="1" lang="zh-TW" altLang="en-US" sz="1600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Wingdings" pitchFamily="2" charset="2"/>
              </a:rPr>
              <a:t>外展服務團隊裡</a:t>
            </a:r>
            <a:endParaRPr kumimoji="1" lang="en-US" altLang="zh-TW" sz="1600" b="1" dirty="0">
              <a:solidFill>
                <a:schemeClr val="bg2">
                  <a:lumMod val="2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Wingdings" pitchFamily="2" charset="2"/>
            </a:endParaRPr>
          </a:p>
          <a:p>
            <a:r>
              <a:rPr kumimoji="1" lang="zh-TW" altLang="en-US" sz="1600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Wingdings" pitchFamily="2" charset="2"/>
              </a:rPr>
              <a:t>至少有一位同儕支持員</a:t>
            </a:r>
          </a:p>
          <a:p>
            <a:r>
              <a:rPr kumimoji="1" lang="zh-TW" altLang="en-US" sz="1600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Wingdings" pitchFamily="2" charset="2"/>
              </a:rPr>
              <a:t>美國紐約降落傘計畫在各項服務中</a:t>
            </a:r>
            <a:endParaRPr kumimoji="1" lang="en-US" altLang="zh-TW" sz="1600" b="1" dirty="0">
              <a:solidFill>
                <a:schemeClr val="bg2">
                  <a:lumMod val="2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Wingdings" pitchFamily="2" charset="2"/>
            </a:endParaRPr>
          </a:p>
          <a:p>
            <a:r>
              <a:rPr kumimoji="1" lang="zh-TW" altLang="en-US" sz="1600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Wingdings" pitchFamily="2" charset="2"/>
              </a:rPr>
              <a:t>均有同儕支援</a:t>
            </a:r>
          </a:p>
          <a:p>
            <a:r>
              <a:rPr kumimoji="1" lang="zh-TW" altLang="en-US" sz="1600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Wingdings" pitchFamily="2" charset="2"/>
              </a:rPr>
              <a:t>香港一站式精神綜合健康中心</a:t>
            </a:r>
            <a:endParaRPr kumimoji="1" lang="en-US" altLang="zh-TW" sz="1600" b="1" dirty="0">
              <a:solidFill>
                <a:schemeClr val="bg2">
                  <a:lumMod val="2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Wingdings" pitchFamily="2" charset="2"/>
            </a:endParaRPr>
          </a:p>
          <a:p>
            <a:r>
              <a:rPr kumimoji="1" lang="zh-TW" altLang="en-US" sz="1600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Wingdings" pitchFamily="2" charset="2"/>
              </a:rPr>
              <a:t>有全職同儕支持員駐點服務</a:t>
            </a:r>
          </a:p>
          <a:p>
            <a:r>
              <a:rPr kumimoji="1" lang="zh-TW" altLang="en-US" sz="1600" b="1" dirty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Wingdings" pitchFamily="2" charset="2"/>
              </a:rPr>
              <a:t>澳洲職業重建服務中導入精障同儕督導制度</a:t>
            </a:r>
          </a:p>
        </p:txBody>
      </p:sp>
    </p:spTree>
    <p:extLst>
      <p:ext uri="{BB962C8B-B14F-4D97-AF65-F5344CB8AC3E}">
        <p14:creationId xmlns:p14="http://schemas.microsoft.com/office/powerpoint/2010/main" val="2856515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7" grpId="1" animBg="1"/>
      <p:bldP spid="28" grpId="0" animBg="1"/>
      <p:bldP spid="28" grpId="1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自定义 6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BFC3"/>
      </a:accent1>
      <a:accent2>
        <a:srgbClr val="0096FF"/>
      </a:accent2>
      <a:accent3>
        <a:srgbClr val="00BFC3"/>
      </a:accent3>
      <a:accent4>
        <a:srgbClr val="002060"/>
      </a:accent4>
      <a:accent5>
        <a:srgbClr val="FBEC85"/>
      </a:accent5>
      <a:accent6>
        <a:srgbClr val="DA5AF4"/>
      </a:accent6>
      <a:hlink>
        <a:srgbClr val="1286C9"/>
      </a:hlink>
      <a:folHlink>
        <a:srgbClr val="A8C2E7"/>
      </a:folHlink>
    </a:clrScheme>
    <a:fontScheme name="Temp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lnSpc>
            <a:spcPct val="130000"/>
          </a:lnSpc>
          <a:defRPr sz="1400" dirty="0"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130000"/>
          </a:lnSpc>
          <a:spcBef>
            <a:spcPts val="600"/>
          </a:spcBef>
          <a:defRPr sz="1400" kern="0" dirty="0">
            <a:latin typeface="微软雅黑" panose="020B0503020204020204" pitchFamily="34" charset="-122"/>
            <a:ea typeface="微软雅黑" panose="020B0503020204020204" pitchFamily="34" charset="-122"/>
            <a:cs typeface="+mn-ea"/>
            <a:sym typeface="+mn-lt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858</TotalTime>
  <Words>1020</Words>
  <Application>Microsoft Macintosh PowerPoint</Application>
  <PresentationFormat>寬螢幕</PresentationFormat>
  <Paragraphs>174</Paragraphs>
  <Slides>4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4</vt:i4>
      </vt:variant>
    </vt:vector>
  </HeadingPairs>
  <TitlesOfParts>
    <vt:vector size="16" baseType="lpstr">
      <vt:lpstr>新細明體</vt:lpstr>
      <vt:lpstr>等线</vt:lpstr>
      <vt:lpstr>等线 Light</vt:lpstr>
      <vt:lpstr>微软雅黑</vt:lpstr>
      <vt:lpstr>微软雅黑</vt:lpstr>
      <vt:lpstr>Arial</vt:lpstr>
      <vt:lpstr>Calibri</vt:lpstr>
      <vt:lpstr>Calibri Light</vt:lpstr>
      <vt:lpstr>Microsoft New Tai Lue</vt:lpstr>
      <vt:lpstr>Wingdings</vt:lpstr>
      <vt:lpstr>Office 佈景主題</vt:lpstr>
      <vt:lpstr>Office Theme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朝翔 張</dc:creator>
  <cp:lastModifiedBy>朝翔 張</cp:lastModifiedBy>
  <cp:revision>28</cp:revision>
  <dcterms:created xsi:type="dcterms:W3CDTF">2020-10-05T03:11:07Z</dcterms:created>
  <dcterms:modified xsi:type="dcterms:W3CDTF">2020-10-08T03:42:56Z</dcterms:modified>
</cp:coreProperties>
</file>